
<file path=[Content_Types].xml><?xml version="1.0" encoding="utf-8"?>
<Types xmlns="http://schemas.openxmlformats.org/package/2006/content-types">
  <Override PartName="/ppt/slides/slide47.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diagrams/colors11.xml" ContentType="application/vnd.openxmlformats-officedocument.drawingml.diagramColors+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notesSlides/notesSlide27.xml" ContentType="application/vnd.openxmlformats-officedocument.presentationml.notesSlide+xml"/>
  <Override PartName="/ppt/diagrams/data13.xml" ContentType="application/vnd.openxmlformats-officedocument.drawingml.diagramData+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diagrams/colors8.xml" ContentType="application/vnd.openxmlformats-officedocument.drawingml.diagramColors+xml"/>
  <Override PartName="/ppt/notesSlides/notesSlide30.xml" ContentType="application/vnd.openxmlformats-officedocument.presentationml.notesSlide+xml"/>
  <Override PartName="/ppt/diagrams/quickStyle13.xml" ContentType="application/vnd.openxmlformats-officedocument.drawingml.diagramStyle+xml"/>
  <Override PartName="/ppt/diagrams/drawing14.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diagrams/drawing7.xml" ContentType="application/vnd.ms-office.drawingml.diagramDrawing+xml"/>
  <Override PartName="/ppt/diagrams/layout13.xml" ContentType="application/vnd.openxmlformats-officedocument.drawingml.diagramLayout+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drawing3.xml" ContentType="application/vnd.ms-office.drawingml.diagramDrawing+xml"/>
  <Override PartName="/ppt/diagrams/colors12.xml" ContentType="application/vnd.openxmlformats-officedocument.drawingml.diagramColors+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notesSlides/notesSlide39.xml" ContentType="application/vnd.openxmlformats-officedocument.presentationml.notesSlide+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notesSlides/notesSlide42.xml" ContentType="application/vnd.openxmlformats-officedocument.presentationml.notesSlide+xml"/>
  <Override PartName="/ppt/diagrams/drawing15.xml" ContentType="application/vnd.ms-office.drawingml.diagramDrawing+xml"/>
  <Override PartName="/ppt/slideLayouts/slideLayout10.xml" ContentType="application/vnd.openxmlformats-officedocument.presentationml.slideLayout+xml"/>
  <Default Extension="vml" ContentType="application/vnd.openxmlformats-officedocument.vmlDrawing"/>
  <Override PartName="/ppt/diagrams/layout2.xml" ContentType="application/vnd.openxmlformats-officedocument.drawingml.diagramLayout+xml"/>
  <Override PartName="/ppt/notesSlides/notesSlide8.xml" ContentType="application/vnd.openxmlformats-officedocument.presentationml.notesSlide+xml"/>
  <Override PartName="/ppt/diagrams/drawing8.xml" ContentType="application/vnd.ms-office.drawingml.diagramDrawing+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diagrams/layout14.xml" ContentType="application/vnd.openxmlformats-officedocument.drawingml.diagramLayout+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diagrams/data15.xml" ContentType="application/vnd.openxmlformats-officedocument.drawingml.diagramData+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diagrams/quickStyle15.xml" ContentType="application/vnd.openxmlformats-officedocument.drawingml.diagramStyle+xml"/>
  <Override PartName="/ppt/diagrams/layout3.xml" ContentType="application/vnd.openxmlformats-officedocument.drawingml.diagramLayout+xml"/>
  <Override PartName="/ppt/notesSlides/notesSlide9.xml" ContentType="application/vnd.openxmlformats-officedocument.presentationml.notesSlide+xml"/>
  <Override PartName="/ppt/diagrams/data4.xml" ContentType="application/vnd.openxmlformats-officedocument.drawingml.diagramData+xml"/>
  <Override PartName="/ppt/diagrams/drawing9.xml" ContentType="application/vnd.ms-office.drawingml.diagramDrawing+xml"/>
  <Override PartName="/ppt/notesSlides/notesSlide21.xml" ContentType="application/vnd.openxmlformats-officedocument.presentationml.notesSlide+xml"/>
  <Override PartName="/ppt/diagrams/layout15.xml" ContentType="application/vnd.openxmlformats-officedocument.drawingml.diagramLayout+xml"/>
  <Override PartName="/ppt/notesSlides/notesSlide10.xml" ContentType="application/vnd.openxmlformats-officedocument.presentationml.notesSlide+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diagrams/layout11.xml" ContentType="application/vnd.openxmlformats-officedocument.drawingml.diagramLayout+xml"/>
  <Override PartName="/ppt/diagrams/colors14.xml" ContentType="application/vnd.openxmlformats-officedocument.drawingml.diagramColors+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diagrams/colors10.xml" ContentType="application/vnd.openxmlformats-officedocument.drawingml.diagramColors+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notesSlides/notesSlide37.xml" ContentType="application/vnd.openxmlformats-officedocument.presentationml.notesSlide+xml"/>
  <Override PartName="/ppt/diagrams/data12.xml" ContentType="application/vnd.openxmlformats-officedocument.drawingml.diagramData+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diagrams/data9.xml" ContentType="application/vnd.openxmlformats-officedocument.drawingml.diagramData+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notesSlides/notesSlide40.xml" ContentType="application/vnd.openxmlformats-officedocument.presentationml.notesSlide+xml"/>
  <Override PartName="/ppt/diagrams/drawing13.xml" ContentType="application/vnd.ms-office.drawingml.diagramDrawing+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ppt/slides/slide29.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51"/>
  </p:notesMasterIdLst>
  <p:handoutMasterIdLst>
    <p:handoutMasterId r:id="rId52"/>
  </p:handoutMasterIdLst>
  <p:sldIdLst>
    <p:sldId id="645" r:id="rId2"/>
    <p:sldId id="800" r:id="rId3"/>
    <p:sldId id="801" r:id="rId4"/>
    <p:sldId id="627" r:id="rId5"/>
    <p:sldId id="642" r:id="rId6"/>
    <p:sldId id="703" r:id="rId7"/>
    <p:sldId id="748" r:id="rId8"/>
    <p:sldId id="711" r:id="rId9"/>
    <p:sldId id="714" r:id="rId10"/>
    <p:sldId id="747" r:id="rId11"/>
    <p:sldId id="739" r:id="rId12"/>
    <p:sldId id="740" r:id="rId13"/>
    <p:sldId id="741" r:id="rId14"/>
    <p:sldId id="742" r:id="rId15"/>
    <p:sldId id="743" r:id="rId16"/>
    <p:sldId id="744" r:id="rId17"/>
    <p:sldId id="745" r:id="rId18"/>
    <p:sldId id="813" r:id="rId19"/>
    <p:sldId id="736" r:id="rId20"/>
    <p:sldId id="737" r:id="rId21"/>
    <p:sldId id="803" r:id="rId22"/>
    <p:sldId id="783" r:id="rId23"/>
    <p:sldId id="784" r:id="rId24"/>
    <p:sldId id="789" r:id="rId25"/>
    <p:sldId id="775" r:id="rId26"/>
    <p:sldId id="750" r:id="rId27"/>
    <p:sldId id="796" r:id="rId28"/>
    <p:sldId id="752" r:id="rId29"/>
    <p:sldId id="795" r:id="rId30"/>
    <p:sldId id="754" r:id="rId31"/>
    <p:sldId id="755" r:id="rId32"/>
    <p:sldId id="756" r:id="rId33"/>
    <p:sldId id="790" r:id="rId34"/>
    <p:sldId id="798" r:id="rId35"/>
    <p:sldId id="794" r:id="rId36"/>
    <p:sldId id="780" r:id="rId37"/>
    <p:sldId id="776" r:id="rId38"/>
    <p:sldId id="777" r:id="rId39"/>
    <p:sldId id="791" r:id="rId40"/>
    <p:sldId id="792" r:id="rId41"/>
    <p:sldId id="804" r:id="rId42"/>
    <p:sldId id="805" r:id="rId43"/>
    <p:sldId id="806" r:id="rId44"/>
    <p:sldId id="807" r:id="rId45"/>
    <p:sldId id="808" r:id="rId46"/>
    <p:sldId id="809" r:id="rId47"/>
    <p:sldId id="810" r:id="rId48"/>
    <p:sldId id="811" r:id="rId49"/>
    <p:sldId id="293" r:id="rId50"/>
  </p:sldIdLst>
  <p:sldSz cx="9144000" cy="6858000" type="screen4x3"/>
  <p:notesSz cx="6805613" cy="9944100"/>
  <p:defaultTex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C9FFA"/>
    <a:srgbClr val="003399"/>
    <a:srgbClr val="000000"/>
    <a:srgbClr val="FF0000"/>
    <a:srgbClr val="003366"/>
    <a:srgbClr val="33CCFF"/>
    <a:srgbClr val="6666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753" autoAdjust="0"/>
    <p:restoredTop sz="88167" autoAdjust="0"/>
  </p:normalViewPr>
  <p:slideViewPr>
    <p:cSldViewPr>
      <p:cViewPr>
        <p:scale>
          <a:sx n="80" d="100"/>
          <a:sy n="80" d="100"/>
        </p:scale>
        <p:origin x="-582" y="3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150" d="100"/>
          <a:sy n="150" d="100"/>
        </p:scale>
        <p:origin x="-840" y="3822"/>
      </p:cViewPr>
      <p:guideLst>
        <p:guide orient="horz" pos="3133"/>
        <p:guide pos="2144"/>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 Id="rId4" Type="http://schemas.openxmlformats.org/officeDocument/2006/relationships/image" Target="../media/image25.png"/></Relationships>
</file>

<file path=ppt/diagrams/_rels/data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 Id="rId4" Type="http://schemas.openxmlformats.org/officeDocument/2006/relationships/image" Target="../media/image25.png"/></Relationships>
</file>

<file path=ppt/diagrams/_rels/data3.xml.rels><?xml version="1.0" encoding="UTF-8" standalone="yes"?>
<Relationships xmlns="http://schemas.openxmlformats.org/package/2006/relationships"><Relationship Id="rId1" Type="http://schemas.openxmlformats.org/officeDocument/2006/relationships/image" Target="../media/image26.png"/></Relationships>
</file>

<file path=ppt/diagrams/_rels/data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s>
</file>

<file path=ppt/diagrams/_rels/data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5.png"/><Relationship Id="rId4" Type="http://schemas.openxmlformats.org/officeDocument/2006/relationships/image" Target="../media/image38.png"/></Relationships>
</file>

<file path=ppt/diagrams/_rels/data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image" Target="../media/image40.png"/><Relationship Id="rId4" Type="http://schemas.openxmlformats.org/officeDocument/2006/relationships/image" Target="../media/image43.png"/></Relationships>
</file>

<file path=ppt/diagrams/_rels/data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image" Target="../media/image44.png"/><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diagrams/_rels/data8.xml.rels><?xml version="1.0" encoding="UTF-8" standalone="yes"?>
<Relationships xmlns="http://schemas.openxmlformats.org/package/2006/relationships"><Relationship Id="rId1" Type="http://schemas.openxmlformats.org/officeDocument/2006/relationships/image" Target="../media/image58.png"/></Relationships>
</file>

<file path=ppt/diagrams/_rels/data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s>
</file>

<file path=ppt/diagrams/_rels/data10.xml.rels><?xml version="1.0" encoding="UTF-8" standalone="yes"?>
<Relationships xmlns="http://schemas.openxmlformats.org/package/2006/relationships"><Relationship Id="rId1" Type="http://schemas.openxmlformats.org/officeDocument/2006/relationships/image" Target="../media/image27.png"/></Relationships>
</file>

<file path=ppt/diagrams/_rels/data1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jpeg"/><Relationship Id="rId1" Type="http://schemas.openxmlformats.org/officeDocument/2006/relationships/image" Target="../media/image75.png"/></Relationships>
</file>

<file path=ppt/diagrams/_rels/data13.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png"/><Relationship Id="rId7" Type="http://schemas.openxmlformats.org/officeDocument/2006/relationships/image" Target="../media/image84.png"/><Relationship Id="rId12" Type="http://schemas.openxmlformats.org/officeDocument/2006/relationships/image" Target="../media/image89.png"/><Relationship Id="rId2" Type="http://schemas.openxmlformats.org/officeDocument/2006/relationships/image" Target="../media/image79.png"/><Relationship Id="rId1" Type="http://schemas.openxmlformats.org/officeDocument/2006/relationships/image" Target="../media/image78.png"/><Relationship Id="rId6" Type="http://schemas.openxmlformats.org/officeDocument/2006/relationships/image" Target="../media/image83.png"/><Relationship Id="rId11" Type="http://schemas.openxmlformats.org/officeDocument/2006/relationships/image" Target="../media/image88.png"/><Relationship Id="rId5" Type="http://schemas.openxmlformats.org/officeDocument/2006/relationships/image" Target="../media/image82.png"/><Relationship Id="rId10" Type="http://schemas.openxmlformats.org/officeDocument/2006/relationships/image" Target="../media/image87.png"/><Relationship Id="rId4" Type="http://schemas.openxmlformats.org/officeDocument/2006/relationships/image" Target="../media/image81.png"/><Relationship Id="rId9" Type="http://schemas.openxmlformats.org/officeDocument/2006/relationships/image" Target="../media/image86.png"/></Relationships>
</file>

<file path=ppt/diagrams/_rels/data14.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image" Target="../media/image90.pn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B91902-C97E-419F-B2EE-6DF52376E4D0}" type="doc">
      <dgm:prSet loTypeId="urn:microsoft.com/office/officeart/2005/8/layout/matrix2" loCatId="matrix" qsTypeId="urn:microsoft.com/office/officeart/2005/8/quickstyle/simple1" qsCatId="simple" csTypeId="urn:microsoft.com/office/officeart/2005/8/colors/accent2_2" csCatId="accent2" phldr="1"/>
      <dgm:spPr/>
      <dgm:t>
        <a:bodyPr/>
        <a:lstStyle/>
        <a:p>
          <a:endParaRPr lang="fr-BE"/>
        </a:p>
      </dgm:t>
    </dgm:pt>
    <dgm:pt modelId="{6B30538F-1784-423F-877E-C1C96D28D6C0}">
      <dgm:prSet phldrT="[Text]"/>
      <dgm:spPr>
        <a:blipFill rotWithShape="0">
          <a:blip xmlns:r="http://schemas.openxmlformats.org/officeDocument/2006/relationships" r:embed="rId1"/>
          <a:stretch>
            <a:fillRect/>
          </a:stretch>
        </a:blipFill>
      </dgm:spPr>
      <dgm:t>
        <a:bodyPr/>
        <a:lstStyle/>
        <a:p>
          <a:r>
            <a:rPr lang="fr-BE" dirty="0" smtClean="0"/>
            <a:t> </a:t>
          </a:r>
          <a:endParaRPr lang="fr-BE" dirty="0"/>
        </a:p>
      </dgm:t>
    </dgm:pt>
    <dgm:pt modelId="{1D1AF579-C02D-4AED-AF92-1C91733E960F}" type="parTrans" cxnId="{F6E1CFD1-77A1-44EB-9E1F-BE205E771D8A}">
      <dgm:prSet/>
      <dgm:spPr/>
      <dgm:t>
        <a:bodyPr/>
        <a:lstStyle/>
        <a:p>
          <a:endParaRPr lang="fr-BE"/>
        </a:p>
      </dgm:t>
    </dgm:pt>
    <dgm:pt modelId="{59BEBD41-0A59-4619-A0F4-CB64FCBAA89F}" type="sibTrans" cxnId="{F6E1CFD1-77A1-44EB-9E1F-BE205E771D8A}">
      <dgm:prSet/>
      <dgm:spPr/>
      <dgm:t>
        <a:bodyPr/>
        <a:lstStyle/>
        <a:p>
          <a:endParaRPr lang="fr-BE"/>
        </a:p>
      </dgm:t>
    </dgm:pt>
    <dgm:pt modelId="{5F5CC68C-A816-496F-9FDD-1553913DA12C}">
      <dgm:prSet phldrT="[Text]"/>
      <dgm:spPr>
        <a:blipFill rotWithShape="0">
          <a:blip xmlns:r="http://schemas.openxmlformats.org/officeDocument/2006/relationships" r:embed="rId2"/>
          <a:stretch>
            <a:fillRect/>
          </a:stretch>
        </a:blipFill>
      </dgm:spPr>
      <dgm:t>
        <a:bodyPr/>
        <a:lstStyle/>
        <a:p>
          <a:r>
            <a:rPr lang="fr-BE" dirty="0" smtClean="0"/>
            <a:t> </a:t>
          </a:r>
          <a:endParaRPr lang="fr-BE" dirty="0"/>
        </a:p>
      </dgm:t>
    </dgm:pt>
    <dgm:pt modelId="{911B54B5-9674-4BB3-996F-480652BADC10}" type="parTrans" cxnId="{7729F960-BCA6-49E8-B528-2373213F1421}">
      <dgm:prSet/>
      <dgm:spPr/>
      <dgm:t>
        <a:bodyPr/>
        <a:lstStyle/>
        <a:p>
          <a:endParaRPr lang="fr-BE"/>
        </a:p>
      </dgm:t>
    </dgm:pt>
    <dgm:pt modelId="{6EEDBFCE-34E4-424D-8D97-ACA860A67E38}" type="sibTrans" cxnId="{7729F960-BCA6-49E8-B528-2373213F1421}">
      <dgm:prSet/>
      <dgm:spPr/>
      <dgm:t>
        <a:bodyPr/>
        <a:lstStyle/>
        <a:p>
          <a:endParaRPr lang="fr-BE"/>
        </a:p>
      </dgm:t>
    </dgm:pt>
    <dgm:pt modelId="{39EB252D-0CAB-462D-A1F3-9771BE2BBA1C}">
      <dgm:prSet phldrT="[Text]"/>
      <dgm:spPr>
        <a:blipFill rotWithShape="0">
          <a:blip xmlns:r="http://schemas.openxmlformats.org/officeDocument/2006/relationships" r:embed="rId3"/>
          <a:stretch>
            <a:fillRect/>
          </a:stretch>
        </a:blipFill>
      </dgm:spPr>
      <dgm:t>
        <a:bodyPr/>
        <a:lstStyle/>
        <a:p>
          <a:r>
            <a:rPr lang="fr-BE" dirty="0" smtClean="0"/>
            <a:t> </a:t>
          </a:r>
          <a:endParaRPr lang="fr-BE" dirty="0"/>
        </a:p>
      </dgm:t>
    </dgm:pt>
    <dgm:pt modelId="{51A9FB0A-FB9D-4284-ABB1-2A13FEFEB7D9}" type="parTrans" cxnId="{D4B5790D-3C08-45B0-97A6-E8EACA204CC9}">
      <dgm:prSet/>
      <dgm:spPr/>
      <dgm:t>
        <a:bodyPr/>
        <a:lstStyle/>
        <a:p>
          <a:endParaRPr lang="fr-BE"/>
        </a:p>
      </dgm:t>
    </dgm:pt>
    <dgm:pt modelId="{C6D8A8C4-CC36-44F6-A14B-957B96FE25CC}" type="sibTrans" cxnId="{D4B5790D-3C08-45B0-97A6-E8EACA204CC9}">
      <dgm:prSet/>
      <dgm:spPr/>
      <dgm:t>
        <a:bodyPr/>
        <a:lstStyle/>
        <a:p>
          <a:endParaRPr lang="fr-BE"/>
        </a:p>
      </dgm:t>
    </dgm:pt>
    <dgm:pt modelId="{1F6D4E25-D9FD-44E4-8887-A4CEB8FA8DEB}">
      <dgm:prSet phldrT="[Text]"/>
      <dgm:spPr>
        <a:blipFill rotWithShape="0">
          <a:blip xmlns:r="http://schemas.openxmlformats.org/officeDocument/2006/relationships" r:embed="rId4"/>
          <a:stretch>
            <a:fillRect/>
          </a:stretch>
        </a:blipFill>
      </dgm:spPr>
      <dgm:t>
        <a:bodyPr/>
        <a:lstStyle/>
        <a:p>
          <a:r>
            <a:rPr lang="fr-BE" dirty="0" smtClean="0"/>
            <a:t> </a:t>
          </a:r>
          <a:endParaRPr lang="fr-BE" dirty="0"/>
        </a:p>
      </dgm:t>
    </dgm:pt>
    <dgm:pt modelId="{26BCAB2C-ECE2-42AD-A431-D2A9F9B2D691}" type="sibTrans" cxnId="{D0856266-034F-48E9-BB4A-7364414B28BD}">
      <dgm:prSet/>
      <dgm:spPr/>
      <dgm:t>
        <a:bodyPr/>
        <a:lstStyle/>
        <a:p>
          <a:endParaRPr lang="fr-BE"/>
        </a:p>
      </dgm:t>
    </dgm:pt>
    <dgm:pt modelId="{6669F066-73E0-4BA4-86FE-07FC040FBA54}" type="parTrans" cxnId="{D0856266-034F-48E9-BB4A-7364414B28BD}">
      <dgm:prSet/>
      <dgm:spPr/>
      <dgm:t>
        <a:bodyPr/>
        <a:lstStyle/>
        <a:p>
          <a:endParaRPr lang="fr-BE"/>
        </a:p>
      </dgm:t>
    </dgm:pt>
    <dgm:pt modelId="{149B92CE-8F86-4165-BC9E-CD4A1C42AC11}" type="pres">
      <dgm:prSet presAssocID="{C4B91902-C97E-419F-B2EE-6DF52376E4D0}" presName="matrix" presStyleCnt="0">
        <dgm:presLayoutVars>
          <dgm:chMax val="1"/>
          <dgm:dir/>
          <dgm:resizeHandles val="exact"/>
        </dgm:presLayoutVars>
      </dgm:prSet>
      <dgm:spPr/>
      <dgm:t>
        <a:bodyPr/>
        <a:lstStyle/>
        <a:p>
          <a:endParaRPr lang="fr-BE"/>
        </a:p>
      </dgm:t>
    </dgm:pt>
    <dgm:pt modelId="{080F54AA-C514-4F89-9E98-2DD28394C710}" type="pres">
      <dgm:prSet presAssocID="{C4B91902-C97E-419F-B2EE-6DF52376E4D0}" presName="axisShape" presStyleLbl="bgShp" presStyleIdx="0" presStyleCnt="1"/>
      <dgm:spPr/>
    </dgm:pt>
    <dgm:pt modelId="{4A4E0CC7-A90C-407A-9E2A-94BA8EC8F4F8}" type="pres">
      <dgm:prSet presAssocID="{C4B91902-C97E-419F-B2EE-6DF52376E4D0}" presName="rect1" presStyleLbl="node1" presStyleIdx="0" presStyleCnt="4" custLinFactNeighborX="-15826" custLinFactNeighborY="-8381">
        <dgm:presLayoutVars>
          <dgm:chMax val="0"/>
          <dgm:chPref val="0"/>
          <dgm:bulletEnabled val="1"/>
        </dgm:presLayoutVars>
      </dgm:prSet>
      <dgm:spPr/>
      <dgm:t>
        <a:bodyPr/>
        <a:lstStyle/>
        <a:p>
          <a:endParaRPr lang="fr-BE"/>
        </a:p>
      </dgm:t>
    </dgm:pt>
    <dgm:pt modelId="{0340B5DF-E4F5-474B-A7B0-242911B635BC}" type="pres">
      <dgm:prSet presAssocID="{C4B91902-C97E-419F-B2EE-6DF52376E4D0}" presName="rect2" presStyleLbl="node1" presStyleIdx="1" presStyleCnt="4" custLinFactNeighborX="19008" custLinFactNeighborY="-19808">
        <dgm:presLayoutVars>
          <dgm:chMax val="0"/>
          <dgm:chPref val="0"/>
          <dgm:bulletEnabled val="1"/>
        </dgm:presLayoutVars>
      </dgm:prSet>
      <dgm:spPr/>
      <dgm:t>
        <a:bodyPr/>
        <a:lstStyle/>
        <a:p>
          <a:endParaRPr lang="fr-BE"/>
        </a:p>
      </dgm:t>
    </dgm:pt>
    <dgm:pt modelId="{D323DB88-C605-47B1-851F-C84CB9A11A96}" type="pres">
      <dgm:prSet presAssocID="{C4B91902-C97E-419F-B2EE-6DF52376E4D0}" presName="rect3" presStyleLbl="node1" presStyleIdx="2" presStyleCnt="4" custLinFactNeighborX="-10850" custLinFactNeighborY="8969">
        <dgm:presLayoutVars>
          <dgm:chMax val="0"/>
          <dgm:chPref val="0"/>
          <dgm:bulletEnabled val="1"/>
        </dgm:presLayoutVars>
      </dgm:prSet>
      <dgm:spPr/>
      <dgm:t>
        <a:bodyPr/>
        <a:lstStyle/>
        <a:p>
          <a:endParaRPr lang="fr-BE"/>
        </a:p>
      </dgm:t>
    </dgm:pt>
    <dgm:pt modelId="{2B6DA613-D68F-46F4-80E5-37550CE47A46}" type="pres">
      <dgm:prSet presAssocID="{C4B91902-C97E-419F-B2EE-6DF52376E4D0}" presName="rect4" presStyleLbl="node1" presStyleIdx="3" presStyleCnt="4" custLinFactNeighborX="22257" custLinFactNeighborY="8969">
        <dgm:presLayoutVars>
          <dgm:chMax val="0"/>
          <dgm:chPref val="0"/>
          <dgm:bulletEnabled val="1"/>
        </dgm:presLayoutVars>
      </dgm:prSet>
      <dgm:spPr/>
      <dgm:t>
        <a:bodyPr/>
        <a:lstStyle/>
        <a:p>
          <a:endParaRPr lang="fr-BE"/>
        </a:p>
      </dgm:t>
    </dgm:pt>
  </dgm:ptLst>
  <dgm:cxnLst>
    <dgm:cxn modelId="{BEA36E2A-184A-483F-8BE8-DFD68E483313}" type="presOf" srcId="{39EB252D-0CAB-462D-A1F3-9771BE2BBA1C}" destId="{2B6DA613-D68F-46F4-80E5-37550CE47A46}" srcOrd="0" destOrd="0" presId="urn:microsoft.com/office/officeart/2005/8/layout/matrix2"/>
    <dgm:cxn modelId="{D4B5790D-3C08-45B0-97A6-E8EACA204CC9}" srcId="{C4B91902-C97E-419F-B2EE-6DF52376E4D0}" destId="{39EB252D-0CAB-462D-A1F3-9771BE2BBA1C}" srcOrd="3" destOrd="0" parTransId="{51A9FB0A-FB9D-4284-ABB1-2A13FEFEB7D9}" sibTransId="{C6D8A8C4-CC36-44F6-A14B-957B96FE25CC}"/>
    <dgm:cxn modelId="{9BCCA87D-80AB-489D-B516-3AEE2E7918CA}" type="presOf" srcId="{6B30538F-1784-423F-877E-C1C96D28D6C0}" destId="{0340B5DF-E4F5-474B-A7B0-242911B635BC}" srcOrd="0" destOrd="0" presId="urn:microsoft.com/office/officeart/2005/8/layout/matrix2"/>
    <dgm:cxn modelId="{7729F960-BCA6-49E8-B528-2373213F1421}" srcId="{C4B91902-C97E-419F-B2EE-6DF52376E4D0}" destId="{5F5CC68C-A816-496F-9FDD-1553913DA12C}" srcOrd="2" destOrd="0" parTransId="{911B54B5-9674-4BB3-996F-480652BADC10}" sibTransId="{6EEDBFCE-34E4-424D-8D97-ACA860A67E38}"/>
    <dgm:cxn modelId="{D0856266-034F-48E9-BB4A-7364414B28BD}" srcId="{C4B91902-C97E-419F-B2EE-6DF52376E4D0}" destId="{1F6D4E25-D9FD-44E4-8887-A4CEB8FA8DEB}" srcOrd="0" destOrd="0" parTransId="{6669F066-73E0-4BA4-86FE-07FC040FBA54}" sibTransId="{26BCAB2C-ECE2-42AD-A431-D2A9F9B2D691}"/>
    <dgm:cxn modelId="{23F1ADDA-F3E9-4E7B-8F5E-C27438CC6824}" type="presOf" srcId="{1F6D4E25-D9FD-44E4-8887-A4CEB8FA8DEB}" destId="{4A4E0CC7-A90C-407A-9E2A-94BA8EC8F4F8}" srcOrd="0" destOrd="0" presId="urn:microsoft.com/office/officeart/2005/8/layout/matrix2"/>
    <dgm:cxn modelId="{59019296-5301-4A9B-AF84-2EAAC58015A0}" type="presOf" srcId="{5F5CC68C-A816-496F-9FDD-1553913DA12C}" destId="{D323DB88-C605-47B1-851F-C84CB9A11A96}" srcOrd="0" destOrd="0" presId="urn:microsoft.com/office/officeart/2005/8/layout/matrix2"/>
    <dgm:cxn modelId="{4F7D8AA3-B945-436B-AB29-25C156C67055}" type="presOf" srcId="{C4B91902-C97E-419F-B2EE-6DF52376E4D0}" destId="{149B92CE-8F86-4165-BC9E-CD4A1C42AC11}" srcOrd="0" destOrd="0" presId="urn:microsoft.com/office/officeart/2005/8/layout/matrix2"/>
    <dgm:cxn modelId="{F6E1CFD1-77A1-44EB-9E1F-BE205E771D8A}" srcId="{C4B91902-C97E-419F-B2EE-6DF52376E4D0}" destId="{6B30538F-1784-423F-877E-C1C96D28D6C0}" srcOrd="1" destOrd="0" parTransId="{1D1AF579-C02D-4AED-AF92-1C91733E960F}" sibTransId="{59BEBD41-0A59-4619-A0F4-CB64FCBAA89F}"/>
    <dgm:cxn modelId="{DED8F7F4-0F9A-4DC8-9D0A-6FC354CB53A5}" type="presParOf" srcId="{149B92CE-8F86-4165-BC9E-CD4A1C42AC11}" destId="{080F54AA-C514-4F89-9E98-2DD28394C710}" srcOrd="0" destOrd="0" presId="urn:microsoft.com/office/officeart/2005/8/layout/matrix2"/>
    <dgm:cxn modelId="{5509B93B-2DC7-4BF8-B65B-CE636AF098E9}" type="presParOf" srcId="{149B92CE-8F86-4165-BC9E-CD4A1C42AC11}" destId="{4A4E0CC7-A90C-407A-9E2A-94BA8EC8F4F8}" srcOrd="1" destOrd="0" presId="urn:microsoft.com/office/officeart/2005/8/layout/matrix2"/>
    <dgm:cxn modelId="{1634E608-C794-4A09-BF56-6F0C8B36B02B}" type="presParOf" srcId="{149B92CE-8F86-4165-BC9E-CD4A1C42AC11}" destId="{0340B5DF-E4F5-474B-A7B0-242911B635BC}" srcOrd="2" destOrd="0" presId="urn:microsoft.com/office/officeart/2005/8/layout/matrix2"/>
    <dgm:cxn modelId="{E39785F6-EC32-4CD6-A1D1-B9348EEE68E6}" type="presParOf" srcId="{149B92CE-8F86-4165-BC9E-CD4A1C42AC11}" destId="{D323DB88-C605-47B1-851F-C84CB9A11A96}" srcOrd="3" destOrd="0" presId="urn:microsoft.com/office/officeart/2005/8/layout/matrix2"/>
    <dgm:cxn modelId="{2895957D-4E20-4B28-8666-A32514A74FB8}" type="presParOf" srcId="{149B92CE-8F86-4165-BC9E-CD4A1C42AC11}" destId="{2B6DA613-D68F-46F4-80E5-37550CE47A46}" srcOrd="4" destOrd="0" presId="urn:microsoft.com/office/officeart/2005/8/layout/matrix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B91902-C97E-419F-B2EE-6DF52376E4D0}" type="doc">
      <dgm:prSet loTypeId="urn:microsoft.com/office/officeart/2005/8/layout/matrix2" loCatId="matrix" qsTypeId="urn:microsoft.com/office/officeart/2005/8/quickstyle/simple1" qsCatId="simple" csTypeId="urn:microsoft.com/office/officeart/2005/8/colors/accent2_2" csCatId="accent2" phldr="1"/>
      <dgm:spPr/>
      <dgm:t>
        <a:bodyPr/>
        <a:lstStyle/>
        <a:p>
          <a:endParaRPr lang="fr-BE"/>
        </a:p>
      </dgm:t>
    </dgm:pt>
    <dgm:pt modelId="{6B30538F-1784-423F-877E-C1C96D28D6C0}">
      <dgm:prSet phldrT="[Text]"/>
      <dgm:spPr>
        <a:blipFill rotWithShape="0">
          <a:blip xmlns:r="http://schemas.openxmlformats.org/officeDocument/2006/relationships" r:embed="rId1"/>
          <a:stretch>
            <a:fillRect/>
          </a:stretch>
        </a:blipFill>
      </dgm:spPr>
      <dgm:t>
        <a:bodyPr/>
        <a:lstStyle/>
        <a:p>
          <a:r>
            <a:rPr lang="fr-BE" dirty="0" smtClean="0"/>
            <a:t> </a:t>
          </a:r>
          <a:endParaRPr lang="fr-BE" dirty="0"/>
        </a:p>
      </dgm:t>
    </dgm:pt>
    <dgm:pt modelId="{1D1AF579-C02D-4AED-AF92-1C91733E960F}" type="parTrans" cxnId="{F6E1CFD1-77A1-44EB-9E1F-BE205E771D8A}">
      <dgm:prSet/>
      <dgm:spPr/>
      <dgm:t>
        <a:bodyPr/>
        <a:lstStyle/>
        <a:p>
          <a:endParaRPr lang="fr-BE"/>
        </a:p>
      </dgm:t>
    </dgm:pt>
    <dgm:pt modelId="{59BEBD41-0A59-4619-A0F4-CB64FCBAA89F}" type="sibTrans" cxnId="{F6E1CFD1-77A1-44EB-9E1F-BE205E771D8A}">
      <dgm:prSet/>
      <dgm:spPr/>
      <dgm:t>
        <a:bodyPr/>
        <a:lstStyle/>
        <a:p>
          <a:endParaRPr lang="fr-BE"/>
        </a:p>
      </dgm:t>
    </dgm:pt>
    <dgm:pt modelId="{5F5CC68C-A816-496F-9FDD-1553913DA12C}">
      <dgm:prSet phldrT="[Text]"/>
      <dgm:spPr>
        <a:blipFill rotWithShape="0">
          <a:blip xmlns:r="http://schemas.openxmlformats.org/officeDocument/2006/relationships" r:embed="rId2"/>
          <a:stretch>
            <a:fillRect/>
          </a:stretch>
        </a:blipFill>
      </dgm:spPr>
      <dgm:t>
        <a:bodyPr/>
        <a:lstStyle/>
        <a:p>
          <a:r>
            <a:rPr lang="fr-BE" dirty="0" smtClean="0"/>
            <a:t> </a:t>
          </a:r>
          <a:endParaRPr lang="fr-BE" dirty="0"/>
        </a:p>
      </dgm:t>
    </dgm:pt>
    <dgm:pt modelId="{911B54B5-9674-4BB3-996F-480652BADC10}" type="parTrans" cxnId="{7729F960-BCA6-49E8-B528-2373213F1421}">
      <dgm:prSet/>
      <dgm:spPr/>
      <dgm:t>
        <a:bodyPr/>
        <a:lstStyle/>
        <a:p>
          <a:endParaRPr lang="fr-BE"/>
        </a:p>
      </dgm:t>
    </dgm:pt>
    <dgm:pt modelId="{6EEDBFCE-34E4-424D-8D97-ACA860A67E38}" type="sibTrans" cxnId="{7729F960-BCA6-49E8-B528-2373213F1421}">
      <dgm:prSet/>
      <dgm:spPr/>
      <dgm:t>
        <a:bodyPr/>
        <a:lstStyle/>
        <a:p>
          <a:endParaRPr lang="fr-BE"/>
        </a:p>
      </dgm:t>
    </dgm:pt>
    <dgm:pt modelId="{39EB252D-0CAB-462D-A1F3-9771BE2BBA1C}">
      <dgm:prSet phldrT="[Text]"/>
      <dgm:spPr>
        <a:blipFill rotWithShape="0">
          <a:blip xmlns:r="http://schemas.openxmlformats.org/officeDocument/2006/relationships" r:embed="rId3"/>
          <a:stretch>
            <a:fillRect/>
          </a:stretch>
        </a:blipFill>
      </dgm:spPr>
      <dgm:t>
        <a:bodyPr/>
        <a:lstStyle/>
        <a:p>
          <a:r>
            <a:rPr lang="fr-BE" dirty="0" smtClean="0"/>
            <a:t> </a:t>
          </a:r>
          <a:endParaRPr lang="fr-BE" dirty="0"/>
        </a:p>
      </dgm:t>
    </dgm:pt>
    <dgm:pt modelId="{51A9FB0A-FB9D-4284-ABB1-2A13FEFEB7D9}" type="parTrans" cxnId="{D4B5790D-3C08-45B0-97A6-E8EACA204CC9}">
      <dgm:prSet/>
      <dgm:spPr/>
      <dgm:t>
        <a:bodyPr/>
        <a:lstStyle/>
        <a:p>
          <a:endParaRPr lang="fr-BE"/>
        </a:p>
      </dgm:t>
    </dgm:pt>
    <dgm:pt modelId="{C6D8A8C4-CC36-44F6-A14B-957B96FE25CC}" type="sibTrans" cxnId="{D4B5790D-3C08-45B0-97A6-E8EACA204CC9}">
      <dgm:prSet/>
      <dgm:spPr/>
      <dgm:t>
        <a:bodyPr/>
        <a:lstStyle/>
        <a:p>
          <a:endParaRPr lang="fr-BE"/>
        </a:p>
      </dgm:t>
    </dgm:pt>
    <dgm:pt modelId="{1F6D4E25-D9FD-44E4-8887-A4CEB8FA8DEB}">
      <dgm:prSet phldrT="[Text]"/>
      <dgm:spPr>
        <a:blipFill rotWithShape="0">
          <a:blip xmlns:r="http://schemas.openxmlformats.org/officeDocument/2006/relationships" r:embed="rId4"/>
          <a:stretch>
            <a:fillRect/>
          </a:stretch>
        </a:blipFill>
      </dgm:spPr>
      <dgm:t>
        <a:bodyPr/>
        <a:lstStyle/>
        <a:p>
          <a:r>
            <a:rPr lang="fr-BE" dirty="0" smtClean="0"/>
            <a:t> </a:t>
          </a:r>
          <a:endParaRPr lang="fr-BE" dirty="0"/>
        </a:p>
      </dgm:t>
    </dgm:pt>
    <dgm:pt modelId="{26BCAB2C-ECE2-42AD-A431-D2A9F9B2D691}" type="sibTrans" cxnId="{D0856266-034F-48E9-BB4A-7364414B28BD}">
      <dgm:prSet/>
      <dgm:spPr/>
      <dgm:t>
        <a:bodyPr/>
        <a:lstStyle/>
        <a:p>
          <a:endParaRPr lang="fr-BE"/>
        </a:p>
      </dgm:t>
    </dgm:pt>
    <dgm:pt modelId="{6669F066-73E0-4BA4-86FE-07FC040FBA54}" type="parTrans" cxnId="{D0856266-034F-48E9-BB4A-7364414B28BD}">
      <dgm:prSet/>
      <dgm:spPr/>
      <dgm:t>
        <a:bodyPr/>
        <a:lstStyle/>
        <a:p>
          <a:endParaRPr lang="fr-BE"/>
        </a:p>
      </dgm:t>
    </dgm:pt>
    <dgm:pt modelId="{149B92CE-8F86-4165-BC9E-CD4A1C42AC11}" type="pres">
      <dgm:prSet presAssocID="{C4B91902-C97E-419F-B2EE-6DF52376E4D0}" presName="matrix" presStyleCnt="0">
        <dgm:presLayoutVars>
          <dgm:chMax val="1"/>
          <dgm:dir/>
          <dgm:resizeHandles val="exact"/>
        </dgm:presLayoutVars>
      </dgm:prSet>
      <dgm:spPr/>
      <dgm:t>
        <a:bodyPr/>
        <a:lstStyle/>
        <a:p>
          <a:endParaRPr lang="fr-BE"/>
        </a:p>
      </dgm:t>
    </dgm:pt>
    <dgm:pt modelId="{080F54AA-C514-4F89-9E98-2DD28394C710}" type="pres">
      <dgm:prSet presAssocID="{C4B91902-C97E-419F-B2EE-6DF52376E4D0}" presName="axisShape" presStyleLbl="bgShp" presStyleIdx="0" presStyleCnt="1"/>
      <dgm:spPr/>
    </dgm:pt>
    <dgm:pt modelId="{4A4E0CC7-A90C-407A-9E2A-94BA8EC8F4F8}" type="pres">
      <dgm:prSet presAssocID="{C4B91902-C97E-419F-B2EE-6DF52376E4D0}" presName="rect1" presStyleLbl="node1" presStyleIdx="0" presStyleCnt="4" custLinFactNeighborX="-15826" custLinFactNeighborY="-8381">
        <dgm:presLayoutVars>
          <dgm:chMax val="0"/>
          <dgm:chPref val="0"/>
          <dgm:bulletEnabled val="1"/>
        </dgm:presLayoutVars>
      </dgm:prSet>
      <dgm:spPr/>
      <dgm:t>
        <a:bodyPr/>
        <a:lstStyle/>
        <a:p>
          <a:endParaRPr lang="fr-BE"/>
        </a:p>
      </dgm:t>
    </dgm:pt>
    <dgm:pt modelId="{0340B5DF-E4F5-474B-A7B0-242911B635BC}" type="pres">
      <dgm:prSet presAssocID="{C4B91902-C97E-419F-B2EE-6DF52376E4D0}" presName="rect2" presStyleLbl="node1" presStyleIdx="1" presStyleCnt="4" custLinFactNeighborX="19008" custLinFactNeighborY="-19808">
        <dgm:presLayoutVars>
          <dgm:chMax val="0"/>
          <dgm:chPref val="0"/>
          <dgm:bulletEnabled val="1"/>
        </dgm:presLayoutVars>
      </dgm:prSet>
      <dgm:spPr/>
      <dgm:t>
        <a:bodyPr/>
        <a:lstStyle/>
        <a:p>
          <a:endParaRPr lang="fr-BE"/>
        </a:p>
      </dgm:t>
    </dgm:pt>
    <dgm:pt modelId="{D323DB88-C605-47B1-851F-C84CB9A11A96}" type="pres">
      <dgm:prSet presAssocID="{C4B91902-C97E-419F-B2EE-6DF52376E4D0}" presName="rect3" presStyleLbl="node1" presStyleIdx="2" presStyleCnt="4" custLinFactNeighborX="-10850" custLinFactNeighborY="8969">
        <dgm:presLayoutVars>
          <dgm:chMax val="0"/>
          <dgm:chPref val="0"/>
          <dgm:bulletEnabled val="1"/>
        </dgm:presLayoutVars>
      </dgm:prSet>
      <dgm:spPr/>
      <dgm:t>
        <a:bodyPr/>
        <a:lstStyle/>
        <a:p>
          <a:endParaRPr lang="fr-BE"/>
        </a:p>
      </dgm:t>
    </dgm:pt>
    <dgm:pt modelId="{2B6DA613-D68F-46F4-80E5-37550CE47A46}" type="pres">
      <dgm:prSet presAssocID="{C4B91902-C97E-419F-B2EE-6DF52376E4D0}" presName="rect4" presStyleLbl="node1" presStyleIdx="3" presStyleCnt="4" custLinFactNeighborX="22257" custLinFactNeighborY="8969">
        <dgm:presLayoutVars>
          <dgm:chMax val="0"/>
          <dgm:chPref val="0"/>
          <dgm:bulletEnabled val="1"/>
        </dgm:presLayoutVars>
      </dgm:prSet>
      <dgm:spPr/>
      <dgm:t>
        <a:bodyPr/>
        <a:lstStyle/>
        <a:p>
          <a:endParaRPr lang="fr-BE"/>
        </a:p>
      </dgm:t>
    </dgm:pt>
  </dgm:ptLst>
  <dgm:cxnLst>
    <dgm:cxn modelId="{D4B5790D-3C08-45B0-97A6-E8EACA204CC9}" srcId="{C4B91902-C97E-419F-B2EE-6DF52376E4D0}" destId="{39EB252D-0CAB-462D-A1F3-9771BE2BBA1C}" srcOrd="3" destOrd="0" parTransId="{51A9FB0A-FB9D-4284-ABB1-2A13FEFEB7D9}" sibTransId="{C6D8A8C4-CC36-44F6-A14B-957B96FE25CC}"/>
    <dgm:cxn modelId="{DF48B88D-C283-450D-809F-85D91A3DFDB0}" type="presOf" srcId="{39EB252D-0CAB-462D-A1F3-9771BE2BBA1C}" destId="{2B6DA613-D68F-46F4-80E5-37550CE47A46}" srcOrd="0" destOrd="0" presId="urn:microsoft.com/office/officeart/2005/8/layout/matrix2"/>
    <dgm:cxn modelId="{7729F960-BCA6-49E8-B528-2373213F1421}" srcId="{C4B91902-C97E-419F-B2EE-6DF52376E4D0}" destId="{5F5CC68C-A816-496F-9FDD-1553913DA12C}" srcOrd="2" destOrd="0" parTransId="{911B54B5-9674-4BB3-996F-480652BADC10}" sibTransId="{6EEDBFCE-34E4-424D-8D97-ACA860A67E38}"/>
    <dgm:cxn modelId="{D0856266-034F-48E9-BB4A-7364414B28BD}" srcId="{C4B91902-C97E-419F-B2EE-6DF52376E4D0}" destId="{1F6D4E25-D9FD-44E4-8887-A4CEB8FA8DEB}" srcOrd="0" destOrd="0" parTransId="{6669F066-73E0-4BA4-86FE-07FC040FBA54}" sibTransId="{26BCAB2C-ECE2-42AD-A431-D2A9F9B2D691}"/>
    <dgm:cxn modelId="{8BF73E99-30E3-4CAE-953C-D660931CAF7E}" type="presOf" srcId="{C4B91902-C97E-419F-B2EE-6DF52376E4D0}" destId="{149B92CE-8F86-4165-BC9E-CD4A1C42AC11}" srcOrd="0" destOrd="0" presId="urn:microsoft.com/office/officeart/2005/8/layout/matrix2"/>
    <dgm:cxn modelId="{2DF9CBFC-2652-4681-92E6-193D013D563A}" type="presOf" srcId="{5F5CC68C-A816-496F-9FDD-1553913DA12C}" destId="{D323DB88-C605-47B1-851F-C84CB9A11A96}" srcOrd="0" destOrd="0" presId="urn:microsoft.com/office/officeart/2005/8/layout/matrix2"/>
    <dgm:cxn modelId="{B742F75C-B44B-4975-91B8-A51B7EFE3C5E}" type="presOf" srcId="{1F6D4E25-D9FD-44E4-8887-A4CEB8FA8DEB}" destId="{4A4E0CC7-A90C-407A-9E2A-94BA8EC8F4F8}" srcOrd="0" destOrd="0" presId="urn:microsoft.com/office/officeart/2005/8/layout/matrix2"/>
    <dgm:cxn modelId="{F6E1CFD1-77A1-44EB-9E1F-BE205E771D8A}" srcId="{C4B91902-C97E-419F-B2EE-6DF52376E4D0}" destId="{6B30538F-1784-423F-877E-C1C96D28D6C0}" srcOrd="1" destOrd="0" parTransId="{1D1AF579-C02D-4AED-AF92-1C91733E960F}" sibTransId="{59BEBD41-0A59-4619-A0F4-CB64FCBAA89F}"/>
    <dgm:cxn modelId="{EE151103-90EC-4FF8-8BF6-65F2FE6F9AC3}" type="presOf" srcId="{6B30538F-1784-423F-877E-C1C96D28D6C0}" destId="{0340B5DF-E4F5-474B-A7B0-242911B635BC}" srcOrd="0" destOrd="0" presId="urn:microsoft.com/office/officeart/2005/8/layout/matrix2"/>
    <dgm:cxn modelId="{0FACAA6F-CA40-4E59-B5C2-ED6184A0A7A6}" type="presParOf" srcId="{149B92CE-8F86-4165-BC9E-CD4A1C42AC11}" destId="{080F54AA-C514-4F89-9E98-2DD28394C710}" srcOrd="0" destOrd="0" presId="urn:microsoft.com/office/officeart/2005/8/layout/matrix2"/>
    <dgm:cxn modelId="{2CE5EDBA-1F82-4BE6-8F3E-E77659C5F61B}" type="presParOf" srcId="{149B92CE-8F86-4165-BC9E-CD4A1C42AC11}" destId="{4A4E0CC7-A90C-407A-9E2A-94BA8EC8F4F8}" srcOrd="1" destOrd="0" presId="urn:microsoft.com/office/officeart/2005/8/layout/matrix2"/>
    <dgm:cxn modelId="{8F1F7283-9E18-4517-9CB8-28DA97B0BCFA}" type="presParOf" srcId="{149B92CE-8F86-4165-BC9E-CD4A1C42AC11}" destId="{0340B5DF-E4F5-474B-A7B0-242911B635BC}" srcOrd="2" destOrd="0" presId="urn:microsoft.com/office/officeart/2005/8/layout/matrix2"/>
    <dgm:cxn modelId="{ACA4FC0B-A0A1-4AF7-8C1A-1C265502ED99}" type="presParOf" srcId="{149B92CE-8F86-4165-BC9E-CD4A1C42AC11}" destId="{D323DB88-C605-47B1-851F-C84CB9A11A96}" srcOrd="3" destOrd="0" presId="urn:microsoft.com/office/officeart/2005/8/layout/matrix2"/>
    <dgm:cxn modelId="{701E1048-A54C-4309-8DE2-6EF434CE1DAA}" type="presParOf" srcId="{149B92CE-8F86-4165-BC9E-CD4A1C42AC11}" destId="{2B6DA613-D68F-46F4-80E5-37550CE47A46}" srcOrd="4" destOrd="0" presId="urn:microsoft.com/office/officeart/2005/8/layout/matrix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9A6EA68-C9D9-4E95-B0D1-C9C3176F77C7}" type="doc">
      <dgm:prSet loTypeId="urn:microsoft.com/office/officeart/2008/layout/BendingPictureCaptionList" loCatId="picture" qsTypeId="urn:microsoft.com/office/officeart/2005/8/quickstyle/simple1" qsCatId="simple" csTypeId="urn:microsoft.com/office/officeart/2005/8/colors/accent6_5" csCatId="accent6" phldr="1"/>
      <dgm:spPr/>
      <dgm:t>
        <a:bodyPr/>
        <a:lstStyle/>
        <a:p>
          <a:endParaRPr lang="fr-BE"/>
        </a:p>
      </dgm:t>
    </dgm:pt>
    <dgm:pt modelId="{AFB4A7CD-DFC6-46C8-B63F-77E4EAE90545}">
      <dgm:prSet phldrT="[Text]" custT="1"/>
      <dgm:spPr/>
      <dgm:t>
        <a:bodyPr/>
        <a:lstStyle/>
        <a:p>
          <a:pPr algn="ctr"/>
          <a:r>
            <a:rPr lang="hr-HR" sz="4800" b="1" dirty="0" smtClean="0">
              <a:latin typeface="Myriad Pro"/>
              <a:ea typeface="Verdana" panose="020B0604030504040204" pitchFamily="34" charset="0"/>
              <a:cs typeface="Verdana" panose="020B0604030504040204" pitchFamily="34" charset="0"/>
            </a:rPr>
            <a:t>Opći profili (administratori)</a:t>
          </a:r>
          <a:endParaRPr lang="fr-BE" sz="4800" b="1" dirty="0">
            <a:latin typeface="Myriad Pro"/>
            <a:ea typeface="Verdana" panose="020B0604030504040204" pitchFamily="34" charset="0"/>
            <a:cs typeface="Verdana" panose="020B0604030504040204" pitchFamily="34" charset="0"/>
          </a:endParaRPr>
        </a:p>
      </dgm:t>
    </dgm:pt>
    <dgm:pt modelId="{88B90FC0-5ED5-4200-AF80-71BB5EBBED4F}" type="parTrans" cxnId="{1BC23BAD-8328-428A-9826-4782CBCBA1AF}">
      <dgm:prSet/>
      <dgm:spPr/>
      <dgm:t>
        <a:bodyPr/>
        <a:lstStyle/>
        <a:p>
          <a:pPr algn="ctr"/>
          <a:endParaRPr lang="fr-BE" sz="1000" b="1">
            <a:latin typeface="Century Gothic" panose="020B0502020202020204" pitchFamily="34" charset="0"/>
            <a:ea typeface="Verdana" panose="020B0604030504040204" pitchFamily="34" charset="0"/>
            <a:cs typeface="Verdana" panose="020B0604030504040204" pitchFamily="34" charset="0"/>
          </a:endParaRPr>
        </a:p>
      </dgm:t>
    </dgm:pt>
    <dgm:pt modelId="{2D525FDA-1C0D-4F3B-85CD-AADA3805899D}" type="sibTrans" cxnId="{1BC23BAD-8328-428A-9826-4782CBCBA1AF}">
      <dgm:prSet/>
      <dgm:spPr/>
      <dgm:t>
        <a:bodyPr/>
        <a:lstStyle/>
        <a:p>
          <a:pPr algn="ctr"/>
          <a:endParaRPr lang="fr-BE" sz="1000" b="1">
            <a:latin typeface="Century Gothic" panose="020B0502020202020204" pitchFamily="34" charset="0"/>
            <a:ea typeface="Verdana" panose="020B0604030504040204" pitchFamily="34" charset="0"/>
            <a:cs typeface="Verdana" panose="020B0604030504040204" pitchFamily="34" charset="0"/>
          </a:endParaRPr>
        </a:p>
      </dgm:t>
    </dgm:pt>
    <dgm:pt modelId="{10376636-8A71-4228-96C8-EB0709C97C89}" type="pres">
      <dgm:prSet presAssocID="{C9A6EA68-C9D9-4E95-B0D1-C9C3176F77C7}" presName="Name0" presStyleCnt="0">
        <dgm:presLayoutVars>
          <dgm:dir/>
          <dgm:resizeHandles val="exact"/>
        </dgm:presLayoutVars>
      </dgm:prSet>
      <dgm:spPr/>
      <dgm:t>
        <a:bodyPr/>
        <a:lstStyle/>
        <a:p>
          <a:endParaRPr lang="fr-BE"/>
        </a:p>
      </dgm:t>
    </dgm:pt>
    <dgm:pt modelId="{935466C3-A01E-43B9-818E-5D9DC95342CD}" type="pres">
      <dgm:prSet presAssocID="{AFB4A7CD-DFC6-46C8-B63F-77E4EAE90545}" presName="composite" presStyleCnt="0"/>
      <dgm:spPr/>
    </dgm:pt>
    <dgm:pt modelId="{561C1AAF-D8F8-4453-8289-DD70A851C8DB}" type="pres">
      <dgm:prSet presAssocID="{AFB4A7CD-DFC6-46C8-B63F-77E4EAE90545}" presName="rect1" presStyleLbl="bgImgPlace1" presStyleIdx="0" presStyleCnt="1"/>
      <dgm:spPr>
        <a:blipFill rotWithShape="1">
          <a:blip xmlns:r="http://schemas.openxmlformats.org/officeDocument/2006/relationships" r:embed="rId1"/>
          <a:stretch>
            <a:fillRect/>
          </a:stretch>
        </a:blipFill>
      </dgm:spPr>
      <dgm:t>
        <a:bodyPr/>
        <a:lstStyle/>
        <a:p>
          <a:endParaRPr lang="fr-BE"/>
        </a:p>
      </dgm:t>
    </dgm:pt>
    <dgm:pt modelId="{4741642A-0079-4E52-B3DA-03A11DCBDE94}" type="pres">
      <dgm:prSet presAssocID="{AFB4A7CD-DFC6-46C8-B63F-77E4EAE90545}" presName="wedgeRectCallout1" presStyleLbl="node1" presStyleIdx="0" presStyleCnt="1" custScaleX="132706">
        <dgm:presLayoutVars>
          <dgm:bulletEnabled val="1"/>
        </dgm:presLayoutVars>
      </dgm:prSet>
      <dgm:spPr/>
      <dgm:t>
        <a:bodyPr/>
        <a:lstStyle/>
        <a:p>
          <a:endParaRPr lang="fr-BE"/>
        </a:p>
      </dgm:t>
    </dgm:pt>
  </dgm:ptLst>
  <dgm:cxnLst>
    <dgm:cxn modelId="{E2F0FEB0-A932-4691-B71F-54073C1A7C98}" type="presOf" srcId="{AFB4A7CD-DFC6-46C8-B63F-77E4EAE90545}" destId="{4741642A-0079-4E52-B3DA-03A11DCBDE94}" srcOrd="0" destOrd="0" presId="urn:microsoft.com/office/officeart/2008/layout/BendingPictureCaptionList"/>
    <dgm:cxn modelId="{BAD96DE9-1086-49DD-B091-9C850AF1EF77}" type="presOf" srcId="{C9A6EA68-C9D9-4E95-B0D1-C9C3176F77C7}" destId="{10376636-8A71-4228-96C8-EB0709C97C89}" srcOrd="0" destOrd="0" presId="urn:microsoft.com/office/officeart/2008/layout/BendingPictureCaptionList"/>
    <dgm:cxn modelId="{1BC23BAD-8328-428A-9826-4782CBCBA1AF}" srcId="{C9A6EA68-C9D9-4E95-B0D1-C9C3176F77C7}" destId="{AFB4A7CD-DFC6-46C8-B63F-77E4EAE90545}" srcOrd="0" destOrd="0" parTransId="{88B90FC0-5ED5-4200-AF80-71BB5EBBED4F}" sibTransId="{2D525FDA-1C0D-4F3B-85CD-AADA3805899D}"/>
    <dgm:cxn modelId="{3082B703-5B6D-4766-99EA-0825EDAC88EC}" type="presParOf" srcId="{10376636-8A71-4228-96C8-EB0709C97C89}" destId="{935466C3-A01E-43B9-818E-5D9DC95342CD}" srcOrd="0" destOrd="0" presId="urn:microsoft.com/office/officeart/2008/layout/BendingPictureCaptionList"/>
    <dgm:cxn modelId="{4F336AEF-B24A-4FA7-9F56-C6D516302CBE}" type="presParOf" srcId="{935466C3-A01E-43B9-818E-5D9DC95342CD}" destId="{561C1AAF-D8F8-4453-8289-DD70A851C8DB}" srcOrd="0" destOrd="0" presId="urn:microsoft.com/office/officeart/2008/layout/BendingPictureCaptionList"/>
    <dgm:cxn modelId="{01C1260E-0F9E-401E-8E70-46663ABF294F}" type="presParOf" srcId="{935466C3-A01E-43B9-818E-5D9DC95342CD}" destId="{4741642A-0079-4E52-B3DA-03A11DCBDE94}" srcOrd="1" destOrd="0" presId="urn:microsoft.com/office/officeart/2008/layout/BendingPictureCaption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9A6EA68-C9D9-4E95-B0D1-C9C3176F77C7}" type="doc">
      <dgm:prSet loTypeId="urn:microsoft.com/office/officeart/2008/layout/BendingPictureCaptionList" loCatId="picture" qsTypeId="urn:microsoft.com/office/officeart/2005/8/quickstyle/simple1" qsCatId="simple" csTypeId="urn:microsoft.com/office/officeart/2005/8/colors/accent6_5" csCatId="accent6" phldr="1"/>
      <dgm:spPr/>
      <dgm:t>
        <a:bodyPr/>
        <a:lstStyle/>
        <a:p>
          <a:endParaRPr lang="fr-BE"/>
        </a:p>
      </dgm:t>
    </dgm:pt>
    <dgm:pt modelId="{AFB4A7CD-DFC6-46C8-B63F-77E4EAE90545}">
      <dgm:prSet phldrT="[Text]" custT="1"/>
      <dgm:spPr/>
      <dgm:t>
        <a:bodyPr/>
        <a:lstStyle/>
        <a:p>
          <a:pPr algn="ctr"/>
          <a:r>
            <a:rPr lang="hr-HR" sz="1600" b="1" dirty="0" smtClean="0">
              <a:latin typeface="Verdana" panose="020B0604030504040204" pitchFamily="34" charset="0"/>
              <a:ea typeface="Verdana" panose="020B0604030504040204" pitchFamily="34" charset="0"/>
              <a:cs typeface="Verdana" panose="020B0604030504040204" pitchFamily="34" charset="0"/>
            </a:rPr>
            <a:t>Građanin Europske unije</a:t>
          </a:r>
          <a:endParaRPr lang="fr-BE" sz="1600" b="1" dirty="0">
            <a:latin typeface="Verdana" panose="020B0604030504040204" pitchFamily="34" charset="0"/>
            <a:ea typeface="Verdana" panose="020B0604030504040204" pitchFamily="34" charset="0"/>
            <a:cs typeface="Verdana" panose="020B0604030504040204" pitchFamily="34" charset="0"/>
          </a:endParaRPr>
        </a:p>
      </dgm:t>
    </dgm:pt>
    <dgm:pt modelId="{88B90FC0-5ED5-4200-AF80-71BB5EBBED4F}" type="parTrans" cxnId="{1BC23BAD-8328-428A-9826-4782CBCBA1AF}">
      <dgm:prSet/>
      <dgm:spPr/>
      <dgm:t>
        <a:bodyPr/>
        <a:lstStyle/>
        <a:p>
          <a:pPr algn="ctr"/>
          <a:endParaRPr lang="fr-BE" sz="1600" b="1">
            <a:latin typeface="Verdana" panose="020B0604030504040204" pitchFamily="34" charset="0"/>
            <a:ea typeface="Verdana" panose="020B0604030504040204" pitchFamily="34" charset="0"/>
            <a:cs typeface="Verdana" panose="020B0604030504040204" pitchFamily="34" charset="0"/>
          </a:endParaRPr>
        </a:p>
      </dgm:t>
    </dgm:pt>
    <dgm:pt modelId="{2D525FDA-1C0D-4F3B-85CD-AADA3805899D}" type="sibTrans" cxnId="{1BC23BAD-8328-428A-9826-4782CBCBA1AF}">
      <dgm:prSet/>
      <dgm:spPr/>
      <dgm:t>
        <a:bodyPr/>
        <a:lstStyle/>
        <a:p>
          <a:pPr algn="ctr"/>
          <a:endParaRPr lang="fr-BE" sz="1600" b="1">
            <a:latin typeface="Verdana" panose="020B0604030504040204" pitchFamily="34" charset="0"/>
            <a:ea typeface="Verdana" panose="020B0604030504040204" pitchFamily="34" charset="0"/>
            <a:cs typeface="Verdana" panose="020B0604030504040204" pitchFamily="34" charset="0"/>
          </a:endParaRPr>
        </a:p>
      </dgm:t>
    </dgm:pt>
    <dgm:pt modelId="{7084D6C1-DECE-4736-BECE-51529C4D6B22}">
      <dgm:prSet custT="1"/>
      <dgm:spPr/>
      <dgm:t>
        <a:bodyPr/>
        <a:lstStyle/>
        <a:p>
          <a:pPr algn="ctr"/>
          <a:r>
            <a:rPr lang="hr-HR" sz="1600" b="1" dirty="0" smtClean="0">
              <a:latin typeface="Verdana" panose="020B0604030504040204" pitchFamily="34" charset="0"/>
              <a:ea typeface="Verdana" panose="020B0604030504040204" pitchFamily="34" charset="0"/>
              <a:cs typeface="Verdana" panose="020B0604030504040204" pitchFamily="34" charset="0"/>
            </a:rPr>
            <a:t>Završen sveučilišni studij u trajanju od najmanje 3 godine</a:t>
          </a:r>
          <a:endParaRPr lang="fr-BE" sz="1600" b="1" dirty="0">
            <a:latin typeface="Verdana" panose="020B0604030504040204" pitchFamily="34" charset="0"/>
            <a:ea typeface="Verdana" panose="020B0604030504040204" pitchFamily="34" charset="0"/>
            <a:cs typeface="Verdana" panose="020B0604030504040204" pitchFamily="34" charset="0"/>
          </a:endParaRPr>
        </a:p>
      </dgm:t>
    </dgm:pt>
    <dgm:pt modelId="{E5327686-733B-48E6-966F-268732DDDD7F}" type="parTrans" cxnId="{658C466A-3837-4494-ACFE-80D9F4D15389}">
      <dgm:prSet/>
      <dgm:spPr/>
      <dgm:t>
        <a:bodyPr/>
        <a:lstStyle/>
        <a:p>
          <a:pPr algn="ctr"/>
          <a:endParaRPr lang="fr-BE" sz="1600" b="1">
            <a:latin typeface="Verdana" panose="020B0604030504040204" pitchFamily="34" charset="0"/>
            <a:ea typeface="Verdana" panose="020B0604030504040204" pitchFamily="34" charset="0"/>
            <a:cs typeface="Verdana" panose="020B0604030504040204" pitchFamily="34" charset="0"/>
          </a:endParaRPr>
        </a:p>
      </dgm:t>
    </dgm:pt>
    <dgm:pt modelId="{6E00667A-2F87-409B-8C3E-EEB2616BC0F7}" type="sibTrans" cxnId="{658C466A-3837-4494-ACFE-80D9F4D15389}">
      <dgm:prSet/>
      <dgm:spPr/>
      <dgm:t>
        <a:bodyPr/>
        <a:lstStyle/>
        <a:p>
          <a:pPr algn="ctr"/>
          <a:endParaRPr lang="fr-BE" sz="1600" b="1">
            <a:latin typeface="Verdana" panose="020B0604030504040204" pitchFamily="34" charset="0"/>
            <a:ea typeface="Verdana" panose="020B0604030504040204" pitchFamily="34" charset="0"/>
            <a:cs typeface="Verdana" panose="020B0604030504040204" pitchFamily="34" charset="0"/>
          </a:endParaRPr>
        </a:p>
      </dgm:t>
    </dgm:pt>
    <dgm:pt modelId="{95372455-C745-4727-B927-1E87882396A3}">
      <dgm:prSet custT="1"/>
      <dgm:spPr/>
      <dgm:t>
        <a:bodyPr/>
        <a:lstStyle/>
        <a:p>
          <a:pPr algn="ctr"/>
          <a:r>
            <a:rPr lang="hr-HR" sz="1600" b="1" dirty="0" smtClean="0">
              <a:latin typeface="Verdana" panose="020B0604030504040204" pitchFamily="34" charset="0"/>
              <a:ea typeface="Verdana" panose="020B0604030504040204" pitchFamily="34" charset="0"/>
              <a:cs typeface="Verdana" panose="020B0604030504040204" pitchFamily="34" charset="0"/>
            </a:rPr>
            <a:t>Govorite engleski, njemački ili francuski, te najmanje još 1 služebni jezik Europske unije</a:t>
          </a:r>
          <a:endParaRPr lang="fr-BE" sz="1600" b="1" dirty="0">
            <a:latin typeface="Verdana" panose="020B0604030504040204" pitchFamily="34" charset="0"/>
            <a:ea typeface="Verdana" panose="020B0604030504040204" pitchFamily="34" charset="0"/>
            <a:cs typeface="Verdana" panose="020B0604030504040204" pitchFamily="34" charset="0"/>
          </a:endParaRPr>
        </a:p>
      </dgm:t>
    </dgm:pt>
    <dgm:pt modelId="{6BE20733-E7F2-4826-97DE-B0F13489D298}" type="parTrans" cxnId="{FDD99A36-9FAE-4B69-B5A6-AC83C174EB79}">
      <dgm:prSet/>
      <dgm:spPr/>
      <dgm:t>
        <a:bodyPr/>
        <a:lstStyle/>
        <a:p>
          <a:pPr algn="ctr"/>
          <a:endParaRPr lang="fr-BE" sz="1600" b="1">
            <a:latin typeface="Verdana" panose="020B0604030504040204" pitchFamily="34" charset="0"/>
            <a:ea typeface="Verdana" panose="020B0604030504040204" pitchFamily="34" charset="0"/>
            <a:cs typeface="Verdana" panose="020B0604030504040204" pitchFamily="34" charset="0"/>
          </a:endParaRPr>
        </a:p>
      </dgm:t>
    </dgm:pt>
    <dgm:pt modelId="{C345CC7C-D13E-40BE-BE7F-B2491EE6B294}" type="sibTrans" cxnId="{FDD99A36-9FAE-4B69-B5A6-AC83C174EB79}">
      <dgm:prSet/>
      <dgm:spPr/>
      <dgm:t>
        <a:bodyPr/>
        <a:lstStyle/>
        <a:p>
          <a:pPr algn="ctr"/>
          <a:endParaRPr lang="fr-BE" sz="1600" b="1">
            <a:latin typeface="Verdana" panose="020B0604030504040204" pitchFamily="34" charset="0"/>
            <a:ea typeface="Verdana" panose="020B0604030504040204" pitchFamily="34" charset="0"/>
            <a:cs typeface="Verdana" panose="020B0604030504040204" pitchFamily="34" charset="0"/>
          </a:endParaRPr>
        </a:p>
      </dgm:t>
    </dgm:pt>
    <dgm:pt modelId="{10376636-8A71-4228-96C8-EB0709C97C89}" type="pres">
      <dgm:prSet presAssocID="{C9A6EA68-C9D9-4E95-B0D1-C9C3176F77C7}" presName="Name0" presStyleCnt="0">
        <dgm:presLayoutVars>
          <dgm:dir/>
          <dgm:resizeHandles val="exact"/>
        </dgm:presLayoutVars>
      </dgm:prSet>
      <dgm:spPr/>
      <dgm:t>
        <a:bodyPr/>
        <a:lstStyle/>
        <a:p>
          <a:endParaRPr lang="fr-BE"/>
        </a:p>
      </dgm:t>
    </dgm:pt>
    <dgm:pt modelId="{72C5B675-C744-468B-8BEF-EF593DEB5312}" type="pres">
      <dgm:prSet presAssocID="{7084D6C1-DECE-4736-BECE-51529C4D6B22}" presName="composite" presStyleCnt="0"/>
      <dgm:spPr/>
    </dgm:pt>
    <dgm:pt modelId="{585C9B93-1970-435C-83B1-C9A3DB37E9AC}" type="pres">
      <dgm:prSet presAssocID="{7084D6C1-DECE-4736-BECE-51529C4D6B22}" presName="rect1" presStyleLbl="bgImgPlace1" presStyleIdx="0" presStyleCnt="3"/>
      <dgm:spPr>
        <a:blipFill rotWithShape="1">
          <a:blip xmlns:r="http://schemas.openxmlformats.org/officeDocument/2006/relationships" r:embed="rId1"/>
          <a:stretch>
            <a:fillRect/>
          </a:stretch>
        </a:blipFill>
      </dgm:spPr>
      <dgm:t>
        <a:bodyPr/>
        <a:lstStyle/>
        <a:p>
          <a:endParaRPr lang="fr-BE"/>
        </a:p>
      </dgm:t>
    </dgm:pt>
    <dgm:pt modelId="{7FA64BAA-62BF-4556-B09C-E8E03FAAE243}" type="pres">
      <dgm:prSet presAssocID="{7084D6C1-DECE-4736-BECE-51529C4D6B22}" presName="wedgeRectCallout1" presStyleLbl="node1" presStyleIdx="0" presStyleCnt="3" custScaleX="108059" custScaleY="171584">
        <dgm:presLayoutVars>
          <dgm:bulletEnabled val="1"/>
        </dgm:presLayoutVars>
      </dgm:prSet>
      <dgm:spPr/>
      <dgm:t>
        <a:bodyPr/>
        <a:lstStyle/>
        <a:p>
          <a:endParaRPr lang="fr-BE"/>
        </a:p>
      </dgm:t>
    </dgm:pt>
    <dgm:pt modelId="{AA2B5A63-E22B-4EF9-89BD-B87C851615EB}" type="pres">
      <dgm:prSet presAssocID="{6E00667A-2F87-409B-8C3E-EEB2616BC0F7}" presName="sibTrans" presStyleCnt="0"/>
      <dgm:spPr/>
    </dgm:pt>
    <dgm:pt modelId="{9BA3B81C-E7FD-4157-9736-5570902AA1AC}" type="pres">
      <dgm:prSet presAssocID="{95372455-C745-4727-B927-1E87882396A3}" presName="composite" presStyleCnt="0"/>
      <dgm:spPr/>
    </dgm:pt>
    <dgm:pt modelId="{6F8A9D1B-FFF4-4003-B0FC-319D1D43798B}" type="pres">
      <dgm:prSet presAssocID="{95372455-C745-4727-B927-1E87882396A3}" presName="rect1" presStyleLbl="bgImgPlace1" presStyleIdx="1" presStyleCnt="3"/>
      <dgm:spPr>
        <a:blipFill rotWithShape="1">
          <a:blip xmlns:r="http://schemas.openxmlformats.org/officeDocument/2006/relationships" r:embed="rId2"/>
          <a:stretch>
            <a:fillRect/>
          </a:stretch>
        </a:blipFill>
      </dgm:spPr>
      <dgm:t>
        <a:bodyPr/>
        <a:lstStyle/>
        <a:p>
          <a:endParaRPr lang="fr-BE"/>
        </a:p>
      </dgm:t>
    </dgm:pt>
    <dgm:pt modelId="{1812AE90-BCD8-4072-A5F8-F684A3B0CD0B}" type="pres">
      <dgm:prSet presAssocID="{95372455-C745-4727-B927-1E87882396A3}" presName="wedgeRectCallout1" presStyleLbl="node1" presStyleIdx="1" presStyleCnt="3" custScaleX="124930" custScaleY="173924">
        <dgm:presLayoutVars>
          <dgm:bulletEnabled val="1"/>
        </dgm:presLayoutVars>
      </dgm:prSet>
      <dgm:spPr/>
      <dgm:t>
        <a:bodyPr/>
        <a:lstStyle/>
        <a:p>
          <a:endParaRPr lang="fr-BE"/>
        </a:p>
      </dgm:t>
    </dgm:pt>
    <dgm:pt modelId="{BE184D43-D564-4105-B04A-17CECE06503F}" type="pres">
      <dgm:prSet presAssocID="{C345CC7C-D13E-40BE-BE7F-B2491EE6B294}" presName="sibTrans" presStyleCnt="0"/>
      <dgm:spPr/>
    </dgm:pt>
    <dgm:pt modelId="{935466C3-A01E-43B9-818E-5D9DC95342CD}" type="pres">
      <dgm:prSet presAssocID="{AFB4A7CD-DFC6-46C8-B63F-77E4EAE90545}" presName="composite" presStyleCnt="0"/>
      <dgm:spPr/>
    </dgm:pt>
    <dgm:pt modelId="{561C1AAF-D8F8-4453-8289-DD70A851C8DB}" type="pres">
      <dgm:prSet presAssocID="{AFB4A7CD-DFC6-46C8-B63F-77E4EAE90545}" presName="rect1" presStyleLbl="bgImgPlace1" presStyleIdx="2" presStyleCnt="3"/>
      <dgm:spPr>
        <a:blipFill rotWithShape="1">
          <a:blip xmlns:r="http://schemas.openxmlformats.org/officeDocument/2006/relationships" r:embed="rId3"/>
          <a:stretch>
            <a:fillRect/>
          </a:stretch>
        </a:blipFill>
      </dgm:spPr>
      <dgm:t>
        <a:bodyPr/>
        <a:lstStyle/>
        <a:p>
          <a:endParaRPr lang="fr-BE"/>
        </a:p>
      </dgm:t>
    </dgm:pt>
    <dgm:pt modelId="{4741642A-0079-4E52-B3DA-03A11DCBDE94}" type="pres">
      <dgm:prSet presAssocID="{AFB4A7CD-DFC6-46C8-B63F-77E4EAE90545}" presName="wedgeRectCallout1" presStyleLbl="node1" presStyleIdx="2" presStyleCnt="3" custScaleY="159606">
        <dgm:presLayoutVars>
          <dgm:bulletEnabled val="1"/>
        </dgm:presLayoutVars>
      </dgm:prSet>
      <dgm:spPr/>
      <dgm:t>
        <a:bodyPr/>
        <a:lstStyle/>
        <a:p>
          <a:endParaRPr lang="fr-BE"/>
        </a:p>
      </dgm:t>
    </dgm:pt>
  </dgm:ptLst>
  <dgm:cxnLst>
    <dgm:cxn modelId="{658C466A-3837-4494-ACFE-80D9F4D15389}" srcId="{C9A6EA68-C9D9-4E95-B0D1-C9C3176F77C7}" destId="{7084D6C1-DECE-4736-BECE-51529C4D6B22}" srcOrd="0" destOrd="0" parTransId="{E5327686-733B-48E6-966F-268732DDDD7F}" sibTransId="{6E00667A-2F87-409B-8C3E-EEB2616BC0F7}"/>
    <dgm:cxn modelId="{CDD8490C-5764-4366-B687-2DE2B6A31716}" type="presOf" srcId="{AFB4A7CD-DFC6-46C8-B63F-77E4EAE90545}" destId="{4741642A-0079-4E52-B3DA-03A11DCBDE94}" srcOrd="0" destOrd="0" presId="urn:microsoft.com/office/officeart/2008/layout/BendingPictureCaptionList"/>
    <dgm:cxn modelId="{F8F8A597-C71D-4F85-B1EA-E577A6ADA3DB}" type="presOf" srcId="{95372455-C745-4727-B927-1E87882396A3}" destId="{1812AE90-BCD8-4072-A5F8-F684A3B0CD0B}" srcOrd="0" destOrd="0" presId="urn:microsoft.com/office/officeart/2008/layout/BendingPictureCaptionList"/>
    <dgm:cxn modelId="{52B3293C-B448-416B-B417-831834DDFA9A}" type="presOf" srcId="{7084D6C1-DECE-4736-BECE-51529C4D6B22}" destId="{7FA64BAA-62BF-4556-B09C-E8E03FAAE243}" srcOrd="0" destOrd="0" presId="urn:microsoft.com/office/officeart/2008/layout/BendingPictureCaptionList"/>
    <dgm:cxn modelId="{FDD99A36-9FAE-4B69-B5A6-AC83C174EB79}" srcId="{C9A6EA68-C9D9-4E95-B0D1-C9C3176F77C7}" destId="{95372455-C745-4727-B927-1E87882396A3}" srcOrd="1" destOrd="0" parTransId="{6BE20733-E7F2-4826-97DE-B0F13489D298}" sibTransId="{C345CC7C-D13E-40BE-BE7F-B2491EE6B294}"/>
    <dgm:cxn modelId="{1BC23BAD-8328-428A-9826-4782CBCBA1AF}" srcId="{C9A6EA68-C9D9-4E95-B0D1-C9C3176F77C7}" destId="{AFB4A7CD-DFC6-46C8-B63F-77E4EAE90545}" srcOrd="2" destOrd="0" parTransId="{88B90FC0-5ED5-4200-AF80-71BB5EBBED4F}" sibTransId="{2D525FDA-1C0D-4F3B-85CD-AADA3805899D}"/>
    <dgm:cxn modelId="{DABBA7A2-7325-41FF-9E81-7BC83D0F16AC}" type="presOf" srcId="{C9A6EA68-C9D9-4E95-B0D1-C9C3176F77C7}" destId="{10376636-8A71-4228-96C8-EB0709C97C89}" srcOrd="0" destOrd="0" presId="urn:microsoft.com/office/officeart/2008/layout/BendingPictureCaptionList"/>
    <dgm:cxn modelId="{2654B202-6F9F-4D2E-B6F9-59A0BACA37EE}" type="presParOf" srcId="{10376636-8A71-4228-96C8-EB0709C97C89}" destId="{72C5B675-C744-468B-8BEF-EF593DEB5312}" srcOrd="0" destOrd="0" presId="urn:microsoft.com/office/officeart/2008/layout/BendingPictureCaptionList"/>
    <dgm:cxn modelId="{CA4283AA-7F15-4181-91EA-700FC93A05F8}" type="presParOf" srcId="{72C5B675-C744-468B-8BEF-EF593DEB5312}" destId="{585C9B93-1970-435C-83B1-C9A3DB37E9AC}" srcOrd="0" destOrd="0" presId="urn:microsoft.com/office/officeart/2008/layout/BendingPictureCaptionList"/>
    <dgm:cxn modelId="{5B53A881-BFE6-4A50-AA70-6689D2AE8892}" type="presParOf" srcId="{72C5B675-C744-468B-8BEF-EF593DEB5312}" destId="{7FA64BAA-62BF-4556-B09C-E8E03FAAE243}" srcOrd="1" destOrd="0" presId="urn:microsoft.com/office/officeart/2008/layout/BendingPictureCaptionList"/>
    <dgm:cxn modelId="{32605F4D-CDD5-4073-B2D6-CBFD69C9A615}" type="presParOf" srcId="{10376636-8A71-4228-96C8-EB0709C97C89}" destId="{AA2B5A63-E22B-4EF9-89BD-B87C851615EB}" srcOrd="1" destOrd="0" presId="urn:microsoft.com/office/officeart/2008/layout/BendingPictureCaptionList"/>
    <dgm:cxn modelId="{8802AEC5-73AE-4B81-BB1D-FF07B2FA54B6}" type="presParOf" srcId="{10376636-8A71-4228-96C8-EB0709C97C89}" destId="{9BA3B81C-E7FD-4157-9736-5570902AA1AC}" srcOrd="2" destOrd="0" presId="urn:microsoft.com/office/officeart/2008/layout/BendingPictureCaptionList"/>
    <dgm:cxn modelId="{3094E93B-A52F-480A-81F7-52B67AB887EE}" type="presParOf" srcId="{9BA3B81C-E7FD-4157-9736-5570902AA1AC}" destId="{6F8A9D1B-FFF4-4003-B0FC-319D1D43798B}" srcOrd="0" destOrd="0" presId="urn:microsoft.com/office/officeart/2008/layout/BendingPictureCaptionList"/>
    <dgm:cxn modelId="{B72F1BC1-92A4-4B9A-B072-2023E745F438}" type="presParOf" srcId="{9BA3B81C-E7FD-4157-9736-5570902AA1AC}" destId="{1812AE90-BCD8-4072-A5F8-F684A3B0CD0B}" srcOrd="1" destOrd="0" presId="urn:microsoft.com/office/officeart/2008/layout/BendingPictureCaptionList"/>
    <dgm:cxn modelId="{828516E6-684D-41DD-B64A-5E99CBC9ABB5}" type="presParOf" srcId="{10376636-8A71-4228-96C8-EB0709C97C89}" destId="{BE184D43-D564-4105-B04A-17CECE06503F}" srcOrd="3" destOrd="0" presId="urn:microsoft.com/office/officeart/2008/layout/BendingPictureCaptionList"/>
    <dgm:cxn modelId="{BFBEAA3B-E74C-40E5-ABE4-7D6514F7CCDE}" type="presParOf" srcId="{10376636-8A71-4228-96C8-EB0709C97C89}" destId="{935466C3-A01E-43B9-818E-5D9DC95342CD}" srcOrd="4" destOrd="0" presId="urn:microsoft.com/office/officeart/2008/layout/BendingPictureCaptionList"/>
    <dgm:cxn modelId="{764F8D6A-2A75-4EC7-955D-345CA41A4195}" type="presParOf" srcId="{935466C3-A01E-43B9-818E-5D9DC95342CD}" destId="{561C1AAF-D8F8-4453-8289-DD70A851C8DB}" srcOrd="0" destOrd="0" presId="urn:microsoft.com/office/officeart/2008/layout/BendingPictureCaptionList"/>
    <dgm:cxn modelId="{AC01CBC1-B9CA-48D4-B268-15AE72CA8C4D}" type="presParOf" srcId="{935466C3-A01E-43B9-818E-5D9DC95342CD}" destId="{4741642A-0079-4E52-B3DA-03A11DCBDE94}" srcOrd="1" destOrd="0" presId="urn:microsoft.com/office/officeart/2008/layout/BendingPictureCaption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2E94CE4-363F-4F2E-B414-2D20ED8B8A71}" type="doc">
      <dgm:prSet loTypeId="urn:microsoft.com/office/officeart/2005/8/layout/vList4#3" loCatId="list" qsTypeId="urn:microsoft.com/office/officeart/2005/8/quickstyle/simple1" qsCatId="simple" csTypeId="urn:microsoft.com/office/officeart/2005/8/colors/accent2_2" csCatId="accent2" phldr="1"/>
      <dgm:spPr/>
      <dgm:t>
        <a:bodyPr/>
        <a:lstStyle/>
        <a:p>
          <a:endParaRPr lang="fr-BE"/>
        </a:p>
      </dgm:t>
    </dgm:pt>
    <dgm:pt modelId="{03566CCE-4AE4-42C2-A6DD-D9824C155B3C}">
      <dgm:prSet phldrT="[Text]" custT="1"/>
      <dgm:spPr>
        <a:solidFill>
          <a:srgbClr val="003399"/>
        </a:solidFill>
      </dgm:spPr>
      <dgm:t>
        <a:bodyPr/>
        <a:lstStyle/>
        <a:p>
          <a:r>
            <a:rPr lang="hr-HR" sz="1600" b="1" dirty="0" smtClean="0">
              <a:latin typeface="Myriad Pro"/>
              <a:ea typeface="Verdana" panose="020B0604030504040204" pitchFamily="34" charset="0"/>
              <a:cs typeface="Verdana" panose="020B0604030504040204" pitchFamily="34" charset="0"/>
            </a:rPr>
            <a:t>Verbalno zaključivanje</a:t>
          </a:r>
          <a:r>
            <a:rPr lang="fr-BE" sz="1600" b="1" dirty="0" smtClean="0">
              <a:latin typeface="Myriad Pro"/>
              <a:ea typeface="Verdana" panose="020B0604030504040204" pitchFamily="34" charset="0"/>
              <a:cs typeface="Verdana" panose="020B0604030504040204" pitchFamily="34" charset="0"/>
            </a:rPr>
            <a:t>*</a:t>
          </a:r>
          <a:endParaRPr lang="fr-BE" sz="1600" b="1" dirty="0">
            <a:latin typeface="Myriad Pro"/>
            <a:ea typeface="Verdana" panose="020B0604030504040204" pitchFamily="34" charset="0"/>
            <a:cs typeface="Verdana" panose="020B0604030504040204" pitchFamily="34" charset="0"/>
          </a:endParaRPr>
        </a:p>
      </dgm:t>
    </dgm:pt>
    <dgm:pt modelId="{5E0A0AAC-61E1-40A1-B3B6-4AEFCF918368}" type="parTrans" cxnId="{B4663303-4C51-487C-A108-4957CA6D41BB}">
      <dgm:prSet/>
      <dgm:spPr/>
      <dgm:t>
        <a:bodyPr/>
        <a:lstStyle/>
        <a:p>
          <a:endParaRPr lang="fr-BE"/>
        </a:p>
      </dgm:t>
    </dgm:pt>
    <dgm:pt modelId="{49675C9C-E5BA-48BE-B60F-E41656C0DD9B}" type="sibTrans" cxnId="{B4663303-4C51-487C-A108-4957CA6D41BB}">
      <dgm:prSet/>
      <dgm:spPr/>
      <dgm:t>
        <a:bodyPr/>
        <a:lstStyle/>
        <a:p>
          <a:endParaRPr lang="fr-BE"/>
        </a:p>
      </dgm:t>
    </dgm:pt>
    <dgm:pt modelId="{4D0FFFB2-D092-4166-8F07-01E4AF0C643B}">
      <dgm:prSet phldrT="[Text]" custT="1"/>
      <dgm:spPr>
        <a:solidFill>
          <a:srgbClr val="003399"/>
        </a:solidFill>
      </dgm:spPr>
      <dgm:t>
        <a:bodyPr/>
        <a:lstStyle/>
        <a:p>
          <a:endParaRPr lang="fr-BE" sz="1600" b="0" dirty="0" smtClean="0">
            <a:latin typeface="Verdana" panose="020B0604030504040204" pitchFamily="34" charset="0"/>
            <a:ea typeface="Verdana" panose="020B0604030504040204" pitchFamily="34" charset="0"/>
            <a:cs typeface="Verdana" panose="020B0604030504040204" pitchFamily="34" charset="0"/>
          </a:endParaRPr>
        </a:p>
        <a:p>
          <a:r>
            <a:rPr lang="hr-HR" sz="1600" b="1" dirty="0" smtClean="0">
              <a:latin typeface="Myriad Pro"/>
              <a:ea typeface="Verdana" panose="020B0604030504040204" pitchFamily="34" charset="0"/>
              <a:cs typeface="Verdana" panose="020B0604030504040204" pitchFamily="34" charset="0"/>
            </a:rPr>
            <a:t>Numeričko zaključivanje</a:t>
          </a:r>
          <a:r>
            <a:rPr lang="fr-BE" sz="1600" b="1" dirty="0" smtClean="0">
              <a:latin typeface="Myriad Pro"/>
              <a:ea typeface="Verdana" panose="020B0604030504040204" pitchFamily="34" charset="0"/>
              <a:cs typeface="Verdana" panose="020B0604030504040204" pitchFamily="34" charset="0"/>
            </a:rPr>
            <a:t>*</a:t>
          </a:r>
        </a:p>
        <a:p>
          <a:endParaRPr lang="fr-BE" sz="2000" b="0" dirty="0">
            <a:latin typeface="Verdana" panose="020B0604030504040204" pitchFamily="34" charset="0"/>
            <a:ea typeface="Verdana" panose="020B0604030504040204" pitchFamily="34" charset="0"/>
            <a:cs typeface="Verdana" panose="020B0604030504040204" pitchFamily="34" charset="0"/>
          </a:endParaRPr>
        </a:p>
      </dgm:t>
    </dgm:pt>
    <dgm:pt modelId="{7BA1FEB6-748A-4929-AC37-93B39C96428C}" type="parTrans" cxnId="{04FE34B2-939F-4B00-8D94-2D19603659D3}">
      <dgm:prSet/>
      <dgm:spPr/>
      <dgm:t>
        <a:bodyPr/>
        <a:lstStyle/>
        <a:p>
          <a:endParaRPr lang="fr-BE"/>
        </a:p>
      </dgm:t>
    </dgm:pt>
    <dgm:pt modelId="{C9648A16-536F-48D7-AE0C-4AAB36EF02F7}" type="sibTrans" cxnId="{04FE34B2-939F-4B00-8D94-2D19603659D3}">
      <dgm:prSet/>
      <dgm:spPr/>
      <dgm:t>
        <a:bodyPr/>
        <a:lstStyle/>
        <a:p>
          <a:endParaRPr lang="fr-BE"/>
        </a:p>
      </dgm:t>
    </dgm:pt>
    <dgm:pt modelId="{4F6ACB8E-0745-44E8-BCBB-E0D465D54A51}">
      <dgm:prSet phldrT="[Text]" custT="1"/>
      <dgm:spPr>
        <a:solidFill>
          <a:srgbClr val="003399"/>
        </a:solidFill>
      </dgm:spPr>
      <dgm:t>
        <a:bodyPr/>
        <a:lstStyle/>
        <a:p>
          <a:r>
            <a:rPr lang="hr-HR" sz="1600" b="1" dirty="0" smtClean="0">
              <a:latin typeface="Myriad Pro"/>
              <a:ea typeface="Verdana" panose="020B0604030504040204" pitchFamily="34" charset="0"/>
              <a:cs typeface="Verdana" panose="020B0604030504040204" pitchFamily="34" charset="0"/>
            </a:rPr>
            <a:t>Apstraktno zaključivanje</a:t>
          </a:r>
          <a:r>
            <a:rPr lang="fr-BE" sz="1600" b="1" dirty="0" smtClean="0">
              <a:latin typeface="Myriad Pro"/>
              <a:ea typeface="Verdana" panose="020B0604030504040204" pitchFamily="34" charset="0"/>
              <a:cs typeface="Verdana" panose="020B0604030504040204" pitchFamily="34" charset="0"/>
            </a:rPr>
            <a:t>*</a:t>
          </a:r>
          <a:endParaRPr lang="fr-BE" sz="1600" b="1" dirty="0">
            <a:latin typeface="Myriad Pro"/>
            <a:ea typeface="Verdana" panose="020B0604030504040204" pitchFamily="34" charset="0"/>
            <a:cs typeface="Verdana" panose="020B0604030504040204" pitchFamily="34" charset="0"/>
          </a:endParaRPr>
        </a:p>
      </dgm:t>
    </dgm:pt>
    <dgm:pt modelId="{F4AAFB34-EBFD-4650-AD1B-BDC08A104100}" type="parTrans" cxnId="{A0F84450-8818-4C82-87D3-3E91BCA6D367}">
      <dgm:prSet/>
      <dgm:spPr/>
      <dgm:t>
        <a:bodyPr/>
        <a:lstStyle/>
        <a:p>
          <a:endParaRPr lang="fr-BE"/>
        </a:p>
      </dgm:t>
    </dgm:pt>
    <dgm:pt modelId="{C6D0DE84-49DC-4578-AE48-1B8B885525A2}" type="sibTrans" cxnId="{A0F84450-8818-4C82-87D3-3E91BCA6D367}">
      <dgm:prSet/>
      <dgm:spPr/>
      <dgm:t>
        <a:bodyPr/>
        <a:lstStyle/>
        <a:p>
          <a:endParaRPr lang="fr-BE"/>
        </a:p>
      </dgm:t>
    </dgm:pt>
    <dgm:pt modelId="{5D797C98-6DE5-4C6D-8FAE-2F4DCDB3E8CA}">
      <dgm:prSet custT="1"/>
      <dgm:spPr>
        <a:solidFill>
          <a:srgbClr val="003399"/>
        </a:solidFill>
      </dgm:spPr>
      <dgm:t>
        <a:bodyPr/>
        <a:lstStyle/>
        <a:p>
          <a:r>
            <a:rPr lang="hr-HR" sz="1600" b="1" dirty="0" smtClean="0">
              <a:latin typeface="Myriad Pro"/>
              <a:ea typeface="Verdana" panose="020B0604030504040204" pitchFamily="34" charset="0"/>
              <a:cs typeface="Verdana" panose="020B0604030504040204" pitchFamily="34" charset="0"/>
            </a:rPr>
            <a:t>Situacijska procjena na jeziku </a:t>
          </a:r>
          <a:r>
            <a:rPr lang="fr-BE" sz="1600" b="1" dirty="0" smtClean="0">
              <a:latin typeface="Myriad Pro"/>
              <a:ea typeface="Verdana" panose="020B0604030504040204" pitchFamily="34" charset="0"/>
              <a:cs typeface="Verdana" panose="020B0604030504040204" pitchFamily="34" charset="0"/>
            </a:rPr>
            <a:t>2 (EN/FR/DE)</a:t>
          </a:r>
          <a:endParaRPr lang="fr-BE" sz="1600" b="1" dirty="0">
            <a:latin typeface="Myriad Pro"/>
            <a:ea typeface="Verdana" panose="020B0604030504040204" pitchFamily="34" charset="0"/>
            <a:cs typeface="Verdana" panose="020B0604030504040204" pitchFamily="34" charset="0"/>
          </a:endParaRPr>
        </a:p>
      </dgm:t>
    </dgm:pt>
    <dgm:pt modelId="{8BE7DA09-FC3F-4E85-956C-93913A7109EA}" type="parTrans" cxnId="{3E55EB31-3E26-4746-A29E-5D2662274167}">
      <dgm:prSet/>
      <dgm:spPr/>
      <dgm:t>
        <a:bodyPr/>
        <a:lstStyle/>
        <a:p>
          <a:endParaRPr lang="fr-BE"/>
        </a:p>
      </dgm:t>
    </dgm:pt>
    <dgm:pt modelId="{60A308FD-09DF-4D4E-B7BA-6A638FB031CF}" type="sibTrans" cxnId="{3E55EB31-3E26-4746-A29E-5D2662274167}">
      <dgm:prSet/>
      <dgm:spPr/>
      <dgm:t>
        <a:bodyPr/>
        <a:lstStyle/>
        <a:p>
          <a:endParaRPr lang="fr-BE"/>
        </a:p>
      </dgm:t>
    </dgm:pt>
    <dgm:pt modelId="{031CEA24-6D6D-4B5E-8193-966EB21D2549}" type="pres">
      <dgm:prSet presAssocID="{22E94CE4-363F-4F2E-B414-2D20ED8B8A71}" presName="linear" presStyleCnt="0">
        <dgm:presLayoutVars>
          <dgm:dir/>
          <dgm:resizeHandles val="exact"/>
        </dgm:presLayoutVars>
      </dgm:prSet>
      <dgm:spPr/>
      <dgm:t>
        <a:bodyPr/>
        <a:lstStyle/>
        <a:p>
          <a:endParaRPr lang="fr-BE"/>
        </a:p>
      </dgm:t>
    </dgm:pt>
    <dgm:pt modelId="{94FF5BD4-EB8F-4877-B134-9A84B85AABA1}" type="pres">
      <dgm:prSet presAssocID="{03566CCE-4AE4-42C2-A6DD-D9824C155B3C}" presName="comp" presStyleCnt="0"/>
      <dgm:spPr/>
    </dgm:pt>
    <dgm:pt modelId="{5377B896-8129-42CB-87D8-C472E214F1EB}" type="pres">
      <dgm:prSet presAssocID="{03566CCE-4AE4-42C2-A6DD-D9824C155B3C}" presName="box" presStyleLbl="node1" presStyleIdx="0" presStyleCnt="4"/>
      <dgm:spPr/>
      <dgm:t>
        <a:bodyPr/>
        <a:lstStyle/>
        <a:p>
          <a:endParaRPr lang="fr-BE"/>
        </a:p>
      </dgm:t>
    </dgm:pt>
    <dgm:pt modelId="{CE6D8129-4003-4330-8037-FE8DFC49D554}" type="pres">
      <dgm:prSet presAssocID="{03566CCE-4AE4-42C2-A6DD-D9824C155B3C}" presName="img" presStyleLbl="fgImgPlace1" presStyleIdx="0" presStyleCnt="4"/>
      <dgm:spPr>
        <a:blipFill rotWithShape="1">
          <a:blip xmlns:r="http://schemas.openxmlformats.org/officeDocument/2006/relationships" r:embed="rId1"/>
          <a:stretch>
            <a:fillRect/>
          </a:stretch>
        </a:blipFill>
        <a:ln>
          <a:solidFill>
            <a:srgbClr val="FFFF00"/>
          </a:solidFill>
        </a:ln>
      </dgm:spPr>
      <dgm:t>
        <a:bodyPr/>
        <a:lstStyle/>
        <a:p>
          <a:endParaRPr lang="fr-BE"/>
        </a:p>
      </dgm:t>
    </dgm:pt>
    <dgm:pt modelId="{DA8D814F-E5F6-4DCF-90D9-BA0954DD6364}" type="pres">
      <dgm:prSet presAssocID="{03566CCE-4AE4-42C2-A6DD-D9824C155B3C}" presName="text" presStyleLbl="node1" presStyleIdx="0" presStyleCnt="4">
        <dgm:presLayoutVars>
          <dgm:bulletEnabled val="1"/>
        </dgm:presLayoutVars>
      </dgm:prSet>
      <dgm:spPr/>
      <dgm:t>
        <a:bodyPr/>
        <a:lstStyle/>
        <a:p>
          <a:endParaRPr lang="fr-BE"/>
        </a:p>
      </dgm:t>
    </dgm:pt>
    <dgm:pt modelId="{BF95DA8F-B87B-4838-92C2-5E174D0C30C0}" type="pres">
      <dgm:prSet presAssocID="{49675C9C-E5BA-48BE-B60F-E41656C0DD9B}" presName="spacer" presStyleCnt="0"/>
      <dgm:spPr/>
    </dgm:pt>
    <dgm:pt modelId="{181812D0-D5FA-4EB2-8E75-C97E073D2930}" type="pres">
      <dgm:prSet presAssocID="{4D0FFFB2-D092-4166-8F07-01E4AF0C643B}" presName="comp" presStyleCnt="0"/>
      <dgm:spPr/>
    </dgm:pt>
    <dgm:pt modelId="{FFFC4819-A8A4-485B-963D-4DA06834757C}" type="pres">
      <dgm:prSet presAssocID="{4D0FFFB2-D092-4166-8F07-01E4AF0C643B}" presName="box" presStyleLbl="node1" presStyleIdx="1" presStyleCnt="4"/>
      <dgm:spPr/>
      <dgm:t>
        <a:bodyPr/>
        <a:lstStyle/>
        <a:p>
          <a:endParaRPr lang="fr-BE"/>
        </a:p>
      </dgm:t>
    </dgm:pt>
    <dgm:pt modelId="{673AE304-00D5-4752-A503-F1A754C7E226}" type="pres">
      <dgm:prSet presAssocID="{4D0FFFB2-D092-4166-8F07-01E4AF0C643B}" presName="img" presStyleLbl="fgImgPlace1" presStyleIdx="1" presStyleCnt="4"/>
      <dgm:spPr>
        <a:blipFill rotWithShape="1">
          <a:blip xmlns:r="http://schemas.openxmlformats.org/officeDocument/2006/relationships" r:embed="rId2"/>
          <a:stretch>
            <a:fillRect/>
          </a:stretch>
        </a:blipFill>
        <a:ln>
          <a:solidFill>
            <a:srgbClr val="FFFF00"/>
          </a:solidFill>
        </a:ln>
      </dgm:spPr>
      <dgm:t>
        <a:bodyPr/>
        <a:lstStyle/>
        <a:p>
          <a:endParaRPr lang="fr-BE"/>
        </a:p>
      </dgm:t>
    </dgm:pt>
    <dgm:pt modelId="{9F44F29B-7E82-4D41-BE0D-547D19EE6BBC}" type="pres">
      <dgm:prSet presAssocID="{4D0FFFB2-D092-4166-8F07-01E4AF0C643B}" presName="text" presStyleLbl="node1" presStyleIdx="1" presStyleCnt="4">
        <dgm:presLayoutVars>
          <dgm:bulletEnabled val="1"/>
        </dgm:presLayoutVars>
      </dgm:prSet>
      <dgm:spPr/>
      <dgm:t>
        <a:bodyPr/>
        <a:lstStyle/>
        <a:p>
          <a:endParaRPr lang="fr-BE"/>
        </a:p>
      </dgm:t>
    </dgm:pt>
    <dgm:pt modelId="{55F7E544-03C7-439B-8D55-9ED4C60AB02A}" type="pres">
      <dgm:prSet presAssocID="{C9648A16-536F-48D7-AE0C-4AAB36EF02F7}" presName="spacer" presStyleCnt="0"/>
      <dgm:spPr/>
    </dgm:pt>
    <dgm:pt modelId="{81F916DE-61A4-4C6D-A153-FC4681887220}" type="pres">
      <dgm:prSet presAssocID="{4F6ACB8E-0745-44E8-BCBB-E0D465D54A51}" presName="comp" presStyleCnt="0"/>
      <dgm:spPr/>
    </dgm:pt>
    <dgm:pt modelId="{0C262952-3094-42DC-941E-2203B9E1D824}" type="pres">
      <dgm:prSet presAssocID="{4F6ACB8E-0745-44E8-BCBB-E0D465D54A51}" presName="box" presStyleLbl="node1" presStyleIdx="2" presStyleCnt="4"/>
      <dgm:spPr/>
      <dgm:t>
        <a:bodyPr/>
        <a:lstStyle/>
        <a:p>
          <a:endParaRPr lang="fr-BE"/>
        </a:p>
      </dgm:t>
    </dgm:pt>
    <dgm:pt modelId="{0B802DA2-526A-4FA9-992D-2711B7CA1C6F}" type="pres">
      <dgm:prSet presAssocID="{4F6ACB8E-0745-44E8-BCBB-E0D465D54A51}" presName="img" presStyleLbl="fgImgPlace1" presStyleIdx="2" presStyleCnt="4"/>
      <dgm:spPr>
        <a:blipFill rotWithShape="1">
          <a:blip xmlns:r="http://schemas.openxmlformats.org/officeDocument/2006/relationships" r:embed="rId3"/>
          <a:stretch>
            <a:fillRect/>
          </a:stretch>
        </a:blipFill>
        <a:ln>
          <a:solidFill>
            <a:srgbClr val="FFFF00"/>
          </a:solidFill>
        </a:ln>
      </dgm:spPr>
      <dgm:t>
        <a:bodyPr/>
        <a:lstStyle/>
        <a:p>
          <a:endParaRPr lang="fr-BE"/>
        </a:p>
      </dgm:t>
    </dgm:pt>
    <dgm:pt modelId="{0E20D400-43CE-437A-AE96-8705B756AFCD}" type="pres">
      <dgm:prSet presAssocID="{4F6ACB8E-0745-44E8-BCBB-E0D465D54A51}" presName="text" presStyleLbl="node1" presStyleIdx="2" presStyleCnt="4">
        <dgm:presLayoutVars>
          <dgm:bulletEnabled val="1"/>
        </dgm:presLayoutVars>
      </dgm:prSet>
      <dgm:spPr/>
      <dgm:t>
        <a:bodyPr/>
        <a:lstStyle/>
        <a:p>
          <a:endParaRPr lang="fr-BE"/>
        </a:p>
      </dgm:t>
    </dgm:pt>
    <dgm:pt modelId="{A987313B-3810-459D-8AA1-A2922E43CAA5}" type="pres">
      <dgm:prSet presAssocID="{C6D0DE84-49DC-4578-AE48-1B8B885525A2}" presName="spacer" presStyleCnt="0"/>
      <dgm:spPr/>
    </dgm:pt>
    <dgm:pt modelId="{919788C1-7991-4ACE-BCCE-6272ED1FBB35}" type="pres">
      <dgm:prSet presAssocID="{5D797C98-6DE5-4C6D-8FAE-2F4DCDB3E8CA}" presName="comp" presStyleCnt="0"/>
      <dgm:spPr/>
    </dgm:pt>
    <dgm:pt modelId="{A4412EDA-BD5E-4E44-887D-DDD0646493F8}" type="pres">
      <dgm:prSet presAssocID="{5D797C98-6DE5-4C6D-8FAE-2F4DCDB3E8CA}" presName="box" presStyleLbl="node1" presStyleIdx="3" presStyleCnt="4"/>
      <dgm:spPr/>
      <dgm:t>
        <a:bodyPr/>
        <a:lstStyle/>
        <a:p>
          <a:endParaRPr lang="en-GB"/>
        </a:p>
      </dgm:t>
    </dgm:pt>
    <dgm:pt modelId="{1AFA1D13-4910-45D7-A50B-FF6DC4C6DA25}" type="pres">
      <dgm:prSet presAssocID="{5D797C98-6DE5-4C6D-8FAE-2F4DCDB3E8CA}" presName="img" presStyleLbl="fgImgPlace1" presStyleIdx="3" presStyleCnt="4"/>
      <dgm:spPr>
        <a:blipFill rotWithShape="1">
          <a:blip xmlns:r="http://schemas.openxmlformats.org/officeDocument/2006/relationships" r:embed="rId4"/>
          <a:stretch>
            <a:fillRect/>
          </a:stretch>
        </a:blipFill>
        <a:ln>
          <a:solidFill>
            <a:srgbClr val="FFFF00"/>
          </a:solidFill>
        </a:ln>
      </dgm:spPr>
      <dgm:t>
        <a:bodyPr/>
        <a:lstStyle/>
        <a:p>
          <a:endParaRPr lang="fr-BE"/>
        </a:p>
      </dgm:t>
    </dgm:pt>
    <dgm:pt modelId="{545693AF-CAC5-444D-AA10-67AF25EB7AE9}" type="pres">
      <dgm:prSet presAssocID="{5D797C98-6DE5-4C6D-8FAE-2F4DCDB3E8CA}" presName="text" presStyleLbl="node1" presStyleIdx="3" presStyleCnt="4">
        <dgm:presLayoutVars>
          <dgm:bulletEnabled val="1"/>
        </dgm:presLayoutVars>
      </dgm:prSet>
      <dgm:spPr/>
      <dgm:t>
        <a:bodyPr/>
        <a:lstStyle/>
        <a:p>
          <a:endParaRPr lang="en-GB"/>
        </a:p>
      </dgm:t>
    </dgm:pt>
  </dgm:ptLst>
  <dgm:cxnLst>
    <dgm:cxn modelId="{3E55EB31-3E26-4746-A29E-5D2662274167}" srcId="{22E94CE4-363F-4F2E-B414-2D20ED8B8A71}" destId="{5D797C98-6DE5-4C6D-8FAE-2F4DCDB3E8CA}" srcOrd="3" destOrd="0" parTransId="{8BE7DA09-FC3F-4E85-956C-93913A7109EA}" sibTransId="{60A308FD-09DF-4D4E-B7BA-6A638FB031CF}"/>
    <dgm:cxn modelId="{04FE34B2-939F-4B00-8D94-2D19603659D3}" srcId="{22E94CE4-363F-4F2E-B414-2D20ED8B8A71}" destId="{4D0FFFB2-D092-4166-8F07-01E4AF0C643B}" srcOrd="1" destOrd="0" parTransId="{7BA1FEB6-748A-4929-AC37-93B39C96428C}" sibTransId="{C9648A16-536F-48D7-AE0C-4AAB36EF02F7}"/>
    <dgm:cxn modelId="{F92F675F-8115-45E6-818F-E4D1E605C4F2}" type="presOf" srcId="{4D0FFFB2-D092-4166-8F07-01E4AF0C643B}" destId="{9F44F29B-7E82-4D41-BE0D-547D19EE6BBC}" srcOrd="1" destOrd="0" presId="urn:microsoft.com/office/officeart/2005/8/layout/vList4#3"/>
    <dgm:cxn modelId="{7ACA9EDE-DD35-455B-85DC-9E85BDA60F86}" type="presOf" srcId="{4F6ACB8E-0745-44E8-BCBB-E0D465D54A51}" destId="{0E20D400-43CE-437A-AE96-8705B756AFCD}" srcOrd="1" destOrd="0" presId="urn:microsoft.com/office/officeart/2005/8/layout/vList4#3"/>
    <dgm:cxn modelId="{EBE9DC70-4789-4119-B827-842076450BCE}" type="presOf" srcId="{03566CCE-4AE4-42C2-A6DD-D9824C155B3C}" destId="{DA8D814F-E5F6-4DCF-90D9-BA0954DD6364}" srcOrd="1" destOrd="0" presId="urn:microsoft.com/office/officeart/2005/8/layout/vList4#3"/>
    <dgm:cxn modelId="{DBED01BF-5ABA-4EB0-A6EC-FDF30FC94612}" type="presOf" srcId="{5D797C98-6DE5-4C6D-8FAE-2F4DCDB3E8CA}" destId="{545693AF-CAC5-444D-AA10-67AF25EB7AE9}" srcOrd="1" destOrd="0" presId="urn:microsoft.com/office/officeart/2005/8/layout/vList4#3"/>
    <dgm:cxn modelId="{B4663303-4C51-487C-A108-4957CA6D41BB}" srcId="{22E94CE4-363F-4F2E-B414-2D20ED8B8A71}" destId="{03566CCE-4AE4-42C2-A6DD-D9824C155B3C}" srcOrd="0" destOrd="0" parTransId="{5E0A0AAC-61E1-40A1-B3B6-4AEFCF918368}" sibTransId="{49675C9C-E5BA-48BE-B60F-E41656C0DD9B}"/>
    <dgm:cxn modelId="{1A010216-5A51-46B8-B44B-57E10F33B670}" type="presOf" srcId="{5D797C98-6DE5-4C6D-8FAE-2F4DCDB3E8CA}" destId="{A4412EDA-BD5E-4E44-887D-DDD0646493F8}" srcOrd="0" destOrd="0" presId="urn:microsoft.com/office/officeart/2005/8/layout/vList4#3"/>
    <dgm:cxn modelId="{5CEEB5D5-7E89-494C-9857-0568D779C59F}" type="presOf" srcId="{22E94CE4-363F-4F2E-B414-2D20ED8B8A71}" destId="{031CEA24-6D6D-4B5E-8193-966EB21D2549}" srcOrd="0" destOrd="0" presId="urn:microsoft.com/office/officeart/2005/8/layout/vList4#3"/>
    <dgm:cxn modelId="{0055F663-1D77-42F9-86D1-CEBE8238FE00}" type="presOf" srcId="{03566CCE-4AE4-42C2-A6DD-D9824C155B3C}" destId="{5377B896-8129-42CB-87D8-C472E214F1EB}" srcOrd="0" destOrd="0" presId="urn:microsoft.com/office/officeart/2005/8/layout/vList4#3"/>
    <dgm:cxn modelId="{A0F84450-8818-4C82-87D3-3E91BCA6D367}" srcId="{22E94CE4-363F-4F2E-B414-2D20ED8B8A71}" destId="{4F6ACB8E-0745-44E8-BCBB-E0D465D54A51}" srcOrd="2" destOrd="0" parTransId="{F4AAFB34-EBFD-4650-AD1B-BDC08A104100}" sibTransId="{C6D0DE84-49DC-4578-AE48-1B8B885525A2}"/>
    <dgm:cxn modelId="{CD295508-86C4-40F9-8276-36E78B8C10C6}" type="presOf" srcId="{4D0FFFB2-D092-4166-8F07-01E4AF0C643B}" destId="{FFFC4819-A8A4-485B-963D-4DA06834757C}" srcOrd="0" destOrd="0" presId="urn:microsoft.com/office/officeart/2005/8/layout/vList4#3"/>
    <dgm:cxn modelId="{1F231324-52E3-4E91-8A09-07BA1CEDD996}" type="presOf" srcId="{4F6ACB8E-0745-44E8-BCBB-E0D465D54A51}" destId="{0C262952-3094-42DC-941E-2203B9E1D824}" srcOrd="0" destOrd="0" presId="urn:microsoft.com/office/officeart/2005/8/layout/vList4#3"/>
    <dgm:cxn modelId="{47D73A27-11D7-4E61-B8C6-A033F8C6B918}" type="presParOf" srcId="{031CEA24-6D6D-4B5E-8193-966EB21D2549}" destId="{94FF5BD4-EB8F-4877-B134-9A84B85AABA1}" srcOrd="0" destOrd="0" presId="urn:microsoft.com/office/officeart/2005/8/layout/vList4#3"/>
    <dgm:cxn modelId="{4F71595A-7356-4401-A170-2DD675A87D43}" type="presParOf" srcId="{94FF5BD4-EB8F-4877-B134-9A84B85AABA1}" destId="{5377B896-8129-42CB-87D8-C472E214F1EB}" srcOrd="0" destOrd="0" presId="urn:microsoft.com/office/officeart/2005/8/layout/vList4#3"/>
    <dgm:cxn modelId="{55A7594C-7682-4E18-9B6D-62BFD949B6EB}" type="presParOf" srcId="{94FF5BD4-EB8F-4877-B134-9A84B85AABA1}" destId="{CE6D8129-4003-4330-8037-FE8DFC49D554}" srcOrd="1" destOrd="0" presId="urn:microsoft.com/office/officeart/2005/8/layout/vList4#3"/>
    <dgm:cxn modelId="{EF9E946E-5C2B-4C07-9D75-4E13E297CCC8}" type="presParOf" srcId="{94FF5BD4-EB8F-4877-B134-9A84B85AABA1}" destId="{DA8D814F-E5F6-4DCF-90D9-BA0954DD6364}" srcOrd="2" destOrd="0" presId="urn:microsoft.com/office/officeart/2005/8/layout/vList4#3"/>
    <dgm:cxn modelId="{0036EBD8-4CCC-407E-92D6-51258BABAE8A}" type="presParOf" srcId="{031CEA24-6D6D-4B5E-8193-966EB21D2549}" destId="{BF95DA8F-B87B-4838-92C2-5E174D0C30C0}" srcOrd="1" destOrd="0" presId="urn:microsoft.com/office/officeart/2005/8/layout/vList4#3"/>
    <dgm:cxn modelId="{273110EF-ACCB-425A-AA2D-5E432968F473}" type="presParOf" srcId="{031CEA24-6D6D-4B5E-8193-966EB21D2549}" destId="{181812D0-D5FA-4EB2-8E75-C97E073D2930}" srcOrd="2" destOrd="0" presId="urn:microsoft.com/office/officeart/2005/8/layout/vList4#3"/>
    <dgm:cxn modelId="{A03EB8B5-32E4-4E87-83A2-5116611E41E6}" type="presParOf" srcId="{181812D0-D5FA-4EB2-8E75-C97E073D2930}" destId="{FFFC4819-A8A4-485B-963D-4DA06834757C}" srcOrd="0" destOrd="0" presId="urn:microsoft.com/office/officeart/2005/8/layout/vList4#3"/>
    <dgm:cxn modelId="{8070CA22-DF68-43A7-B828-0069F3166694}" type="presParOf" srcId="{181812D0-D5FA-4EB2-8E75-C97E073D2930}" destId="{673AE304-00D5-4752-A503-F1A754C7E226}" srcOrd="1" destOrd="0" presId="urn:microsoft.com/office/officeart/2005/8/layout/vList4#3"/>
    <dgm:cxn modelId="{480CEE8C-53E2-4245-A531-F455E673C6E5}" type="presParOf" srcId="{181812D0-D5FA-4EB2-8E75-C97E073D2930}" destId="{9F44F29B-7E82-4D41-BE0D-547D19EE6BBC}" srcOrd="2" destOrd="0" presId="urn:microsoft.com/office/officeart/2005/8/layout/vList4#3"/>
    <dgm:cxn modelId="{49B3A1E8-7E4C-4F61-9A21-7D4D6273BCE7}" type="presParOf" srcId="{031CEA24-6D6D-4B5E-8193-966EB21D2549}" destId="{55F7E544-03C7-439B-8D55-9ED4C60AB02A}" srcOrd="3" destOrd="0" presId="urn:microsoft.com/office/officeart/2005/8/layout/vList4#3"/>
    <dgm:cxn modelId="{75CA691A-3D2D-45B1-BA7A-FEC0AB4161AC}" type="presParOf" srcId="{031CEA24-6D6D-4B5E-8193-966EB21D2549}" destId="{81F916DE-61A4-4C6D-A153-FC4681887220}" srcOrd="4" destOrd="0" presId="urn:microsoft.com/office/officeart/2005/8/layout/vList4#3"/>
    <dgm:cxn modelId="{53945860-5A7D-435F-8BD3-20BBE28BFED0}" type="presParOf" srcId="{81F916DE-61A4-4C6D-A153-FC4681887220}" destId="{0C262952-3094-42DC-941E-2203B9E1D824}" srcOrd="0" destOrd="0" presId="urn:microsoft.com/office/officeart/2005/8/layout/vList4#3"/>
    <dgm:cxn modelId="{D8A66F3D-1C14-41A0-8FCC-B6338CE7F10F}" type="presParOf" srcId="{81F916DE-61A4-4C6D-A153-FC4681887220}" destId="{0B802DA2-526A-4FA9-992D-2711B7CA1C6F}" srcOrd="1" destOrd="0" presId="urn:microsoft.com/office/officeart/2005/8/layout/vList4#3"/>
    <dgm:cxn modelId="{90AC8A3B-928A-4F6E-9EB0-43007DF46E3E}" type="presParOf" srcId="{81F916DE-61A4-4C6D-A153-FC4681887220}" destId="{0E20D400-43CE-437A-AE96-8705B756AFCD}" srcOrd="2" destOrd="0" presId="urn:microsoft.com/office/officeart/2005/8/layout/vList4#3"/>
    <dgm:cxn modelId="{86BD363F-96C7-430F-A9F9-030D2DA4971F}" type="presParOf" srcId="{031CEA24-6D6D-4B5E-8193-966EB21D2549}" destId="{A987313B-3810-459D-8AA1-A2922E43CAA5}" srcOrd="5" destOrd="0" presId="urn:microsoft.com/office/officeart/2005/8/layout/vList4#3"/>
    <dgm:cxn modelId="{1317BE87-5D83-4844-AD9E-37F2112C8D19}" type="presParOf" srcId="{031CEA24-6D6D-4B5E-8193-966EB21D2549}" destId="{919788C1-7991-4ACE-BCCE-6272ED1FBB35}" srcOrd="6" destOrd="0" presId="urn:microsoft.com/office/officeart/2005/8/layout/vList4#3"/>
    <dgm:cxn modelId="{B1CC46EA-4A3F-4869-A6C0-AB2CF36D298E}" type="presParOf" srcId="{919788C1-7991-4ACE-BCCE-6272ED1FBB35}" destId="{A4412EDA-BD5E-4E44-887D-DDD0646493F8}" srcOrd="0" destOrd="0" presId="urn:microsoft.com/office/officeart/2005/8/layout/vList4#3"/>
    <dgm:cxn modelId="{A8061485-2A0B-460A-83A1-F0815574F696}" type="presParOf" srcId="{919788C1-7991-4ACE-BCCE-6272ED1FBB35}" destId="{1AFA1D13-4910-45D7-A50B-FF6DC4C6DA25}" srcOrd="1" destOrd="0" presId="urn:microsoft.com/office/officeart/2005/8/layout/vList4#3"/>
    <dgm:cxn modelId="{6817F08E-7A35-4F20-8751-C6444C5F3143}" type="presParOf" srcId="{919788C1-7991-4ACE-BCCE-6272ED1FBB35}" destId="{545693AF-CAC5-444D-AA10-67AF25EB7AE9}" srcOrd="2" destOrd="0" presId="urn:microsoft.com/office/officeart/2005/8/layout/vList4#3"/>
  </dgm:cxnLst>
  <dgm:bg>
    <a:noFill/>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2E94CE4-363F-4F2E-B414-2D20ED8B8A71}" type="doc">
      <dgm:prSet loTypeId="urn:microsoft.com/office/officeart/2005/8/layout/vList4#4" loCatId="list" qsTypeId="urn:microsoft.com/office/officeart/2005/8/quickstyle/simple1" qsCatId="simple" csTypeId="urn:microsoft.com/office/officeart/2005/8/colors/accent2_2" csCatId="accent2" phldr="1"/>
      <dgm:spPr/>
      <dgm:t>
        <a:bodyPr/>
        <a:lstStyle/>
        <a:p>
          <a:endParaRPr lang="fr-BE"/>
        </a:p>
      </dgm:t>
    </dgm:pt>
    <dgm:pt modelId="{03566CCE-4AE4-42C2-A6DD-D9824C155B3C}">
      <dgm:prSet phldrT="[Text]" custT="1"/>
      <dgm:spPr/>
      <dgm:t>
        <a:bodyPr/>
        <a:lstStyle/>
        <a:p>
          <a:r>
            <a:rPr lang="hr-HR" sz="2000" b="1" dirty="0" smtClean="0">
              <a:latin typeface="Myriad Pro"/>
              <a:ea typeface="Verdana" panose="020B0604030504040204" pitchFamily="34" charset="0"/>
              <a:cs typeface="Verdana" panose="020B0604030504040204" pitchFamily="34" charset="0"/>
            </a:rPr>
            <a:t>Studija slučaja</a:t>
          </a:r>
          <a:endParaRPr lang="fr-BE" sz="2000" b="1" dirty="0">
            <a:latin typeface="Myriad Pro"/>
            <a:ea typeface="Verdana" panose="020B0604030504040204" pitchFamily="34" charset="0"/>
            <a:cs typeface="Verdana" panose="020B0604030504040204" pitchFamily="34" charset="0"/>
          </a:endParaRPr>
        </a:p>
      </dgm:t>
    </dgm:pt>
    <dgm:pt modelId="{5E0A0AAC-61E1-40A1-B3B6-4AEFCF918368}" type="parTrans" cxnId="{B4663303-4C51-487C-A108-4957CA6D41BB}">
      <dgm:prSet/>
      <dgm:spPr/>
      <dgm:t>
        <a:bodyPr/>
        <a:lstStyle/>
        <a:p>
          <a:endParaRPr lang="fr-BE"/>
        </a:p>
      </dgm:t>
    </dgm:pt>
    <dgm:pt modelId="{49675C9C-E5BA-48BE-B60F-E41656C0DD9B}" type="sibTrans" cxnId="{B4663303-4C51-487C-A108-4957CA6D41BB}">
      <dgm:prSet/>
      <dgm:spPr/>
      <dgm:t>
        <a:bodyPr/>
        <a:lstStyle/>
        <a:p>
          <a:endParaRPr lang="fr-BE"/>
        </a:p>
      </dgm:t>
    </dgm:pt>
    <dgm:pt modelId="{4D0FFFB2-D092-4166-8F07-01E4AF0C643B}">
      <dgm:prSet phldrT="[Text]" custT="1"/>
      <dgm:spPr>
        <a:solidFill>
          <a:srgbClr val="003399"/>
        </a:solidFill>
      </dgm:spPr>
      <dgm:t>
        <a:bodyPr/>
        <a:lstStyle/>
        <a:p>
          <a:endParaRPr lang="fr-BE" sz="2000" b="0" dirty="0" smtClean="0">
            <a:latin typeface="Verdana" panose="020B0604030504040204" pitchFamily="34" charset="0"/>
            <a:ea typeface="Verdana" panose="020B0604030504040204" pitchFamily="34" charset="0"/>
            <a:cs typeface="Verdana" panose="020B0604030504040204" pitchFamily="34" charset="0"/>
          </a:endParaRPr>
        </a:p>
        <a:p>
          <a:r>
            <a:rPr lang="hr-HR" sz="2000" b="1" dirty="0" smtClean="0">
              <a:latin typeface="Myriad Pro"/>
              <a:ea typeface="Verdana" panose="020B0604030504040204" pitchFamily="34" charset="0"/>
              <a:cs typeface="Verdana" panose="020B0604030504040204" pitchFamily="34" charset="0"/>
            </a:rPr>
            <a:t>Grupna vježba</a:t>
          </a:r>
          <a:endParaRPr lang="fr-BE" sz="2000" b="1" dirty="0" smtClean="0">
            <a:latin typeface="Myriad Pro"/>
            <a:ea typeface="Verdana" panose="020B0604030504040204" pitchFamily="34" charset="0"/>
            <a:cs typeface="Verdana" panose="020B0604030504040204" pitchFamily="34" charset="0"/>
          </a:endParaRPr>
        </a:p>
        <a:p>
          <a:endParaRPr lang="fr-BE" sz="2000" b="0" dirty="0">
            <a:latin typeface="Verdana" panose="020B0604030504040204" pitchFamily="34" charset="0"/>
            <a:ea typeface="Verdana" panose="020B0604030504040204" pitchFamily="34" charset="0"/>
            <a:cs typeface="Verdana" panose="020B0604030504040204" pitchFamily="34" charset="0"/>
          </a:endParaRPr>
        </a:p>
      </dgm:t>
    </dgm:pt>
    <dgm:pt modelId="{7BA1FEB6-748A-4929-AC37-93B39C96428C}" type="parTrans" cxnId="{04FE34B2-939F-4B00-8D94-2D19603659D3}">
      <dgm:prSet/>
      <dgm:spPr/>
      <dgm:t>
        <a:bodyPr/>
        <a:lstStyle/>
        <a:p>
          <a:endParaRPr lang="fr-BE"/>
        </a:p>
      </dgm:t>
    </dgm:pt>
    <dgm:pt modelId="{C9648A16-536F-48D7-AE0C-4AAB36EF02F7}" type="sibTrans" cxnId="{04FE34B2-939F-4B00-8D94-2D19603659D3}">
      <dgm:prSet/>
      <dgm:spPr/>
      <dgm:t>
        <a:bodyPr/>
        <a:lstStyle/>
        <a:p>
          <a:endParaRPr lang="fr-BE"/>
        </a:p>
      </dgm:t>
    </dgm:pt>
    <dgm:pt modelId="{4F6ACB8E-0745-44E8-BCBB-E0D465D54A51}">
      <dgm:prSet phldrT="[Text]" custT="1"/>
      <dgm:spPr>
        <a:solidFill>
          <a:srgbClr val="003399"/>
        </a:solidFill>
      </dgm:spPr>
      <dgm:t>
        <a:bodyPr/>
        <a:lstStyle/>
        <a:p>
          <a:r>
            <a:rPr lang="fr-BE" sz="2000" dirty="0" smtClean="0">
              <a:latin typeface="Verdana" panose="020B0604030504040204" pitchFamily="34" charset="0"/>
              <a:ea typeface="Verdana" panose="020B0604030504040204" pitchFamily="34" charset="0"/>
              <a:cs typeface="Verdana" panose="020B0604030504040204" pitchFamily="34" charset="0"/>
            </a:rPr>
            <a:t> </a:t>
          </a:r>
          <a:r>
            <a:rPr lang="hr-HR" sz="2000" b="1" dirty="0" smtClean="0">
              <a:latin typeface="Myriad Pro"/>
              <a:ea typeface="Verdana" panose="020B0604030504040204" pitchFamily="34" charset="0"/>
              <a:cs typeface="Verdana" panose="020B0604030504040204" pitchFamily="34" charset="0"/>
            </a:rPr>
            <a:t>Strukturirani intervju</a:t>
          </a:r>
          <a:endParaRPr lang="fr-BE" sz="2000" b="1" dirty="0">
            <a:latin typeface="Myriad Pro"/>
            <a:ea typeface="Verdana" panose="020B0604030504040204" pitchFamily="34" charset="0"/>
            <a:cs typeface="Verdana" panose="020B0604030504040204" pitchFamily="34" charset="0"/>
          </a:endParaRPr>
        </a:p>
      </dgm:t>
    </dgm:pt>
    <dgm:pt modelId="{F4AAFB34-EBFD-4650-AD1B-BDC08A104100}" type="parTrans" cxnId="{A0F84450-8818-4C82-87D3-3E91BCA6D367}">
      <dgm:prSet/>
      <dgm:spPr/>
      <dgm:t>
        <a:bodyPr/>
        <a:lstStyle/>
        <a:p>
          <a:endParaRPr lang="fr-BE"/>
        </a:p>
      </dgm:t>
    </dgm:pt>
    <dgm:pt modelId="{C6D0DE84-49DC-4578-AE48-1B8B885525A2}" type="sibTrans" cxnId="{A0F84450-8818-4C82-87D3-3E91BCA6D367}">
      <dgm:prSet/>
      <dgm:spPr/>
      <dgm:t>
        <a:bodyPr/>
        <a:lstStyle/>
        <a:p>
          <a:endParaRPr lang="fr-BE"/>
        </a:p>
      </dgm:t>
    </dgm:pt>
    <dgm:pt modelId="{8E374AA8-FC9C-4438-9B65-0BBC0A0AFA24}">
      <dgm:prSet custT="1"/>
      <dgm:spPr>
        <a:solidFill>
          <a:srgbClr val="003399"/>
        </a:solidFill>
      </dgm:spPr>
      <dgm:t>
        <a:bodyPr/>
        <a:lstStyle/>
        <a:p>
          <a:r>
            <a:rPr lang="fr-BE" sz="2100" dirty="0" smtClean="0">
              <a:latin typeface="Verdana" panose="020B0604030504040204" pitchFamily="34" charset="0"/>
              <a:ea typeface="Verdana" panose="020B0604030504040204" pitchFamily="34" charset="0"/>
              <a:cs typeface="Verdana" panose="020B0604030504040204" pitchFamily="34" charset="0"/>
            </a:rPr>
            <a:t> </a:t>
          </a:r>
          <a:r>
            <a:rPr lang="hr-HR" sz="2000" b="1" dirty="0" smtClean="0">
              <a:latin typeface="Myriad Pro"/>
              <a:ea typeface="Verdana" panose="020B0604030504040204" pitchFamily="34" charset="0"/>
              <a:cs typeface="Verdana" panose="020B0604030504040204" pitchFamily="34" charset="0"/>
            </a:rPr>
            <a:t>Usmena prezentacija</a:t>
          </a:r>
          <a:endParaRPr lang="fr-BE" sz="2000" b="1" dirty="0">
            <a:latin typeface="Myriad Pro"/>
            <a:ea typeface="Verdana" panose="020B0604030504040204" pitchFamily="34" charset="0"/>
            <a:cs typeface="Verdana" panose="020B0604030504040204" pitchFamily="34" charset="0"/>
          </a:endParaRPr>
        </a:p>
      </dgm:t>
    </dgm:pt>
    <dgm:pt modelId="{9F6A44F5-1BD1-49FD-9176-A5FE6FD1BE7E}" type="parTrans" cxnId="{87ACFF79-1371-4558-9113-A013C111FD9E}">
      <dgm:prSet/>
      <dgm:spPr/>
      <dgm:t>
        <a:bodyPr/>
        <a:lstStyle/>
        <a:p>
          <a:endParaRPr lang="fr-BE"/>
        </a:p>
      </dgm:t>
    </dgm:pt>
    <dgm:pt modelId="{3F16D632-CDC9-4456-8C37-BBE6552D8AD3}" type="sibTrans" cxnId="{87ACFF79-1371-4558-9113-A013C111FD9E}">
      <dgm:prSet/>
      <dgm:spPr/>
      <dgm:t>
        <a:bodyPr/>
        <a:lstStyle/>
        <a:p>
          <a:endParaRPr lang="fr-BE"/>
        </a:p>
      </dgm:t>
    </dgm:pt>
    <dgm:pt modelId="{031CEA24-6D6D-4B5E-8193-966EB21D2549}" type="pres">
      <dgm:prSet presAssocID="{22E94CE4-363F-4F2E-B414-2D20ED8B8A71}" presName="linear" presStyleCnt="0">
        <dgm:presLayoutVars>
          <dgm:dir/>
          <dgm:resizeHandles val="exact"/>
        </dgm:presLayoutVars>
      </dgm:prSet>
      <dgm:spPr/>
      <dgm:t>
        <a:bodyPr/>
        <a:lstStyle/>
        <a:p>
          <a:endParaRPr lang="fr-BE"/>
        </a:p>
      </dgm:t>
    </dgm:pt>
    <dgm:pt modelId="{94FF5BD4-EB8F-4877-B134-9A84B85AABA1}" type="pres">
      <dgm:prSet presAssocID="{03566CCE-4AE4-42C2-A6DD-D9824C155B3C}" presName="comp" presStyleCnt="0"/>
      <dgm:spPr/>
    </dgm:pt>
    <dgm:pt modelId="{5377B896-8129-42CB-87D8-C472E214F1EB}" type="pres">
      <dgm:prSet presAssocID="{03566CCE-4AE4-42C2-A6DD-D9824C155B3C}" presName="box" presStyleLbl="node1" presStyleIdx="0" presStyleCnt="4" custLinFactNeighborX="-5552" custLinFactNeighborY="816"/>
      <dgm:spPr/>
      <dgm:t>
        <a:bodyPr/>
        <a:lstStyle/>
        <a:p>
          <a:endParaRPr lang="fr-BE"/>
        </a:p>
      </dgm:t>
    </dgm:pt>
    <dgm:pt modelId="{CE6D8129-4003-4330-8037-FE8DFC49D554}" type="pres">
      <dgm:prSet presAssocID="{03566CCE-4AE4-42C2-A6DD-D9824C155B3C}" presName="img" presStyleLbl="fgImgPlace1" presStyleIdx="0" presStyleCnt="4"/>
      <dgm:spPr>
        <a:blipFill rotWithShape="1">
          <a:blip xmlns:r="http://schemas.openxmlformats.org/officeDocument/2006/relationships" r:embed="rId1"/>
          <a:stretch>
            <a:fillRect/>
          </a:stretch>
        </a:blipFill>
        <a:ln>
          <a:solidFill>
            <a:srgbClr val="FFFF00"/>
          </a:solidFill>
        </a:ln>
      </dgm:spPr>
      <dgm:t>
        <a:bodyPr/>
        <a:lstStyle/>
        <a:p>
          <a:endParaRPr lang="fr-BE"/>
        </a:p>
      </dgm:t>
    </dgm:pt>
    <dgm:pt modelId="{DA8D814F-E5F6-4DCF-90D9-BA0954DD6364}" type="pres">
      <dgm:prSet presAssocID="{03566CCE-4AE4-42C2-A6DD-D9824C155B3C}" presName="text" presStyleLbl="node1" presStyleIdx="0" presStyleCnt="4">
        <dgm:presLayoutVars>
          <dgm:bulletEnabled val="1"/>
        </dgm:presLayoutVars>
      </dgm:prSet>
      <dgm:spPr/>
      <dgm:t>
        <a:bodyPr/>
        <a:lstStyle/>
        <a:p>
          <a:endParaRPr lang="fr-BE"/>
        </a:p>
      </dgm:t>
    </dgm:pt>
    <dgm:pt modelId="{BF95DA8F-B87B-4838-92C2-5E174D0C30C0}" type="pres">
      <dgm:prSet presAssocID="{49675C9C-E5BA-48BE-B60F-E41656C0DD9B}" presName="spacer" presStyleCnt="0"/>
      <dgm:spPr/>
    </dgm:pt>
    <dgm:pt modelId="{181812D0-D5FA-4EB2-8E75-C97E073D2930}" type="pres">
      <dgm:prSet presAssocID="{4D0FFFB2-D092-4166-8F07-01E4AF0C643B}" presName="comp" presStyleCnt="0"/>
      <dgm:spPr/>
    </dgm:pt>
    <dgm:pt modelId="{FFFC4819-A8A4-485B-963D-4DA06834757C}" type="pres">
      <dgm:prSet presAssocID="{4D0FFFB2-D092-4166-8F07-01E4AF0C643B}" presName="box" presStyleLbl="node1" presStyleIdx="1" presStyleCnt="4"/>
      <dgm:spPr/>
      <dgm:t>
        <a:bodyPr/>
        <a:lstStyle/>
        <a:p>
          <a:endParaRPr lang="fr-BE"/>
        </a:p>
      </dgm:t>
    </dgm:pt>
    <dgm:pt modelId="{673AE304-00D5-4752-A503-F1A754C7E226}" type="pres">
      <dgm:prSet presAssocID="{4D0FFFB2-D092-4166-8F07-01E4AF0C643B}" presName="img" presStyleLbl="fgImgPlace1" presStyleIdx="1" presStyleCnt="4"/>
      <dgm:spPr>
        <a:blipFill rotWithShape="1">
          <a:blip xmlns:r="http://schemas.openxmlformats.org/officeDocument/2006/relationships" r:embed="rId2"/>
          <a:stretch>
            <a:fillRect/>
          </a:stretch>
        </a:blipFill>
        <a:ln>
          <a:solidFill>
            <a:srgbClr val="FFFF00"/>
          </a:solidFill>
        </a:ln>
      </dgm:spPr>
      <dgm:t>
        <a:bodyPr/>
        <a:lstStyle/>
        <a:p>
          <a:endParaRPr lang="fr-BE"/>
        </a:p>
      </dgm:t>
    </dgm:pt>
    <dgm:pt modelId="{9F44F29B-7E82-4D41-BE0D-547D19EE6BBC}" type="pres">
      <dgm:prSet presAssocID="{4D0FFFB2-D092-4166-8F07-01E4AF0C643B}" presName="text" presStyleLbl="node1" presStyleIdx="1" presStyleCnt="4">
        <dgm:presLayoutVars>
          <dgm:bulletEnabled val="1"/>
        </dgm:presLayoutVars>
      </dgm:prSet>
      <dgm:spPr/>
      <dgm:t>
        <a:bodyPr/>
        <a:lstStyle/>
        <a:p>
          <a:endParaRPr lang="fr-BE"/>
        </a:p>
      </dgm:t>
    </dgm:pt>
    <dgm:pt modelId="{55F7E544-03C7-439B-8D55-9ED4C60AB02A}" type="pres">
      <dgm:prSet presAssocID="{C9648A16-536F-48D7-AE0C-4AAB36EF02F7}" presName="spacer" presStyleCnt="0"/>
      <dgm:spPr/>
    </dgm:pt>
    <dgm:pt modelId="{81F916DE-61A4-4C6D-A153-FC4681887220}" type="pres">
      <dgm:prSet presAssocID="{4F6ACB8E-0745-44E8-BCBB-E0D465D54A51}" presName="comp" presStyleCnt="0"/>
      <dgm:spPr/>
    </dgm:pt>
    <dgm:pt modelId="{0C262952-3094-42DC-941E-2203B9E1D824}" type="pres">
      <dgm:prSet presAssocID="{4F6ACB8E-0745-44E8-BCBB-E0D465D54A51}" presName="box" presStyleLbl="node1" presStyleIdx="2" presStyleCnt="4"/>
      <dgm:spPr/>
      <dgm:t>
        <a:bodyPr/>
        <a:lstStyle/>
        <a:p>
          <a:endParaRPr lang="fr-BE"/>
        </a:p>
      </dgm:t>
    </dgm:pt>
    <dgm:pt modelId="{0B802DA2-526A-4FA9-992D-2711B7CA1C6F}" type="pres">
      <dgm:prSet presAssocID="{4F6ACB8E-0745-44E8-BCBB-E0D465D54A51}" presName="img" presStyleLbl="fgImgPlace1" presStyleIdx="2" presStyleCnt="4"/>
      <dgm:spPr>
        <a:blipFill rotWithShape="1">
          <a:blip xmlns:r="http://schemas.openxmlformats.org/officeDocument/2006/relationships" r:embed="rId3"/>
          <a:stretch>
            <a:fillRect/>
          </a:stretch>
        </a:blipFill>
        <a:ln>
          <a:solidFill>
            <a:srgbClr val="FFFF00"/>
          </a:solidFill>
        </a:ln>
      </dgm:spPr>
      <dgm:t>
        <a:bodyPr/>
        <a:lstStyle/>
        <a:p>
          <a:endParaRPr lang="fr-BE"/>
        </a:p>
      </dgm:t>
    </dgm:pt>
    <dgm:pt modelId="{0E20D400-43CE-437A-AE96-8705B756AFCD}" type="pres">
      <dgm:prSet presAssocID="{4F6ACB8E-0745-44E8-BCBB-E0D465D54A51}" presName="text" presStyleLbl="node1" presStyleIdx="2" presStyleCnt="4">
        <dgm:presLayoutVars>
          <dgm:bulletEnabled val="1"/>
        </dgm:presLayoutVars>
      </dgm:prSet>
      <dgm:spPr/>
      <dgm:t>
        <a:bodyPr/>
        <a:lstStyle/>
        <a:p>
          <a:endParaRPr lang="fr-BE"/>
        </a:p>
      </dgm:t>
    </dgm:pt>
    <dgm:pt modelId="{0B1B5ACE-7765-4813-ACCC-45A5D3B5669A}" type="pres">
      <dgm:prSet presAssocID="{C6D0DE84-49DC-4578-AE48-1B8B885525A2}" presName="spacer" presStyleCnt="0"/>
      <dgm:spPr/>
    </dgm:pt>
    <dgm:pt modelId="{75149C00-FBDF-4F52-BD37-C234B496D95E}" type="pres">
      <dgm:prSet presAssocID="{8E374AA8-FC9C-4438-9B65-0BBC0A0AFA24}" presName="comp" presStyleCnt="0"/>
      <dgm:spPr/>
    </dgm:pt>
    <dgm:pt modelId="{8109A08C-697C-4610-98BF-EC161E2DC0A5}" type="pres">
      <dgm:prSet presAssocID="{8E374AA8-FC9C-4438-9B65-0BBC0A0AFA24}" presName="box" presStyleLbl="node1" presStyleIdx="3" presStyleCnt="4"/>
      <dgm:spPr/>
      <dgm:t>
        <a:bodyPr/>
        <a:lstStyle/>
        <a:p>
          <a:endParaRPr lang="fr-BE"/>
        </a:p>
      </dgm:t>
    </dgm:pt>
    <dgm:pt modelId="{DAF1EA17-3705-4123-89A3-519739220635}" type="pres">
      <dgm:prSet presAssocID="{8E374AA8-FC9C-4438-9B65-0BBC0A0AFA24}" presName="img" presStyleLbl="fgImgPlace1" presStyleIdx="3" presStyleCnt="4"/>
      <dgm:spPr>
        <a:blipFill rotWithShape="1">
          <a:blip xmlns:r="http://schemas.openxmlformats.org/officeDocument/2006/relationships" r:embed="rId4"/>
          <a:stretch>
            <a:fillRect/>
          </a:stretch>
        </a:blipFill>
        <a:ln>
          <a:solidFill>
            <a:srgbClr val="FFFF00"/>
          </a:solidFill>
        </a:ln>
      </dgm:spPr>
      <dgm:t>
        <a:bodyPr/>
        <a:lstStyle/>
        <a:p>
          <a:endParaRPr lang="fr-BE"/>
        </a:p>
      </dgm:t>
    </dgm:pt>
    <dgm:pt modelId="{6184C062-7BAA-45AA-B47E-FBA56ACC3AF6}" type="pres">
      <dgm:prSet presAssocID="{8E374AA8-FC9C-4438-9B65-0BBC0A0AFA24}" presName="text" presStyleLbl="node1" presStyleIdx="3" presStyleCnt="4">
        <dgm:presLayoutVars>
          <dgm:bulletEnabled val="1"/>
        </dgm:presLayoutVars>
      </dgm:prSet>
      <dgm:spPr/>
      <dgm:t>
        <a:bodyPr/>
        <a:lstStyle/>
        <a:p>
          <a:endParaRPr lang="fr-BE"/>
        </a:p>
      </dgm:t>
    </dgm:pt>
  </dgm:ptLst>
  <dgm:cxnLst>
    <dgm:cxn modelId="{04FE34B2-939F-4B00-8D94-2D19603659D3}" srcId="{22E94CE4-363F-4F2E-B414-2D20ED8B8A71}" destId="{4D0FFFB2-D092-4166-8F07-01E4AF0C643B}" srcOrd="1" destOrd="0" parTransId="{7BA1FEB6-748A-4929-AC37-93B39C96428C}" sibTransId="{C9648A16-536F-48D7-AE0C-4AAB36EF02F7}"/>
    <dgm:cxn modelId="{45ECD025-B242-4D11-A79C-E0B85890257B}" type="presOf" srcId="{8E374AA8-FC9C-4438-9B65-0BBC0A0AFA24}" destId="{8109A08C-697C-4610-98BF-EC161E2DC0A5}" srcOrd="0" destOrd="0" presId="urn:microsoft.com/office/officeart/2005/8/layout/vList4#4"/>
    <dgm:cxn modelId="{99475994-CB28-4B53-819B-50E4B8C377DD}" type="presOf" srcId="{4F6ACB8E-0745-44E8-BCBB-E0D465D54A51}" destId="{0E20D400-43CE-437A-AE96-8705B756AFCD}" srcOrd="1" destOrd="0" presId="urn:microsoft.com/office/officeart/2005/8/layout/vList4#4"/>
    <dgm:cxn modelId="{5CBBA646-249B-442D-9BD9-B69816D87200}" type="presOf" srcId="{4D0FFFB2-D092-4166-8F07-01E4AF0C643B}" destId="{9F44F29B-7E82-4D41-BE0D-547D19EE6BBC}" srcOrd="1" destOrd="0" presId="urn:microsoft.com/office/officeart/2005/8/layout/vList4#4"/>
    <dgm:cxn modelId="{CCC2BAFB-68A5-4847-8794-3D131A7BA903}" type="presOf" srcId="{03566CCE-4AE4-42C2-A6DD-D9824C155B3C}" destId="{5377B896-8129-42CB-87D8-C472E214F1EB}" srcOrd="0" destOrd="0" presId="urn:microsoft.com/office/officeart/2005/8/layout/vList4#4"/>
    <dgm:cxn modelId="{87ACFF79-1371-4558-9113-A013C111FD9E}" srcId="{22E94CE4-363F-4F2E-B414-2D20ED8B8A71}" destId="{8E374AA8-FC9C-4438-9B65-0BBC0A0AFA24}" srcOrd="3" destOrd="0" parTransId="{9F6A44F5-1BD1-49FD-9176-A5FE6FD1BE7E}" sibTransId="{3F16D632-CDC9-4456-8C37-BBE6552D8AD3}"/>
    <dgm:cxn modelId="{CFEDCE39-213F-40E8-916E-F0A78FB7D717}" type="presOf" srcId="{8E374AA8-FC9C-4438-9B65-0BBC0A0AFA24}" destId="{6184C062-7BAA-45AA-B47E-FBA56ACC3AF6}" srcOrd="1" destOrd="0" presId="urn:microsoft.com/office/officeart/2005/8/layout/vList4#4"/>
    <dgm:cxn modelId="{E154F4AF-C754-401F-89B8-6526A27AEBC3}" type="presOf" srcId="{03566CCE-4AE4-42C2-A6DD-D9824C155B3C}" destId="{DA8D814F-E5F6-4DCF-90D9-BA0954DD6364}" srcOrd="1" destOrd="0" presId="urn:microsoft.com/office/officeart/2005/8/layout/vList4#4"/>
    <dgm:cxn modelId="{B4663303-4C51-487C-A108-4957CA6D41BB}" srcId="{22E94CE4-363F-4F2E-B414-2D20ED8B8A71}" destId="{03566CCE-4AE4-42C2-A6DD-D9824C155B3C}" srcOrd="0" destOrd="0" parTransId="{5E0A0AAC-61E1-40A1-B3B6-4AEFCF918368}" sibTransId="{49675C9C-E5BA-48BE-B60F-E41656C0DD9B}"/>
    <dgm:cxn modelId="{9037B0DA-82C9-41B8-A5E8-470F6B6009BE}" type="presOf" srcId="{22E94CE4-363F-4F2E-B414-2D20ED8B8A71}" destId="{031CEA24-6D6D-4B5E-8193-966EB21D2549}" srcOrd="0" destOrd="0" presId="urn:microsoft.com/office/officeart/2005/8/layout/vList4#4"/>
    <dgm:cxn modelId="{A0F84450-8818-4C82-87D3-3E91BCA6D367}" srcId="{22E94CE4-363F-4F2E-B414-2D20ED8B8A71}" destId="{4F6ACB8E-0745-44E8-BCBB-E0D465D54A51}" srcOrd="2" destOrd="0" parTransId="{F4AAFB34-EBFD-4650-AD1B-BDC08A104100}" sibTransId="{C6D0DE84-49DC-4578-AE48-1B8B885525A2}"/>
    <dgm:cxn modelId="{6B2685A6-CA76-40D1-8DBB-5D5EDD6C8C7C}" type="presOf" srcId="{4D0FFFB2-D092-4166-8F07-01E4AF0C643B}" destId="{FFFC4819-A8A4-485B-963D-4DA06834757C}" srcOrd="0" destOrd="0" presId="urn:microsoft.com/office/officeart/2005/8/layout/vList4#4"/>
    <dgm:cxn modelId="{553591AA-BB35-4509-9CC5-9A921B634071}" type="presOf" srcId="{4F6ACB8E-0745-44E8-BCBB-E0D465D54A51}" destId="{0C262952-3094-42DC-941E-2203B9E1D824}" srcOrd="0" destOrd="0" presId="urn:microsoft.com/office/officeart/2005/8/layout/vList4#4"/>
    <dgm:cxn modelId="{9113B85B-16BE-4F32-BC7F-C549AC08C96F}" type="presParOf" srcId="{031CEA24-6D6D-4B5E-8193-966EB21D2549}" destId="{94FF5BD4-EB8F-4877-B134-9A84B85AABA1}" srcOrd="0" destOrd="0" presId="urn:microsoft.com/office/officeart/2005/8/layout/vList4#4"/>
    <dgm:cxn modelId="{BB3EBF85-346D-4DD3-9E46-CE09D32DBC33}" type="presParOf" srcId="{94FF5BD4-EB8F-4877-B134-9A84B85AABA1}" destId="{5377B896-8129-42CB-87D8-C472E214F1EB}" srcOrd="0" destOrd="0" presId="urn:microsoft.com/office/officeart/2005/8/layout/vList4#4"/>
    <dgm:cxn modelId="{247F349C-3909-467F-A908-4F473513EE95}" type="presParOf" srcId="{94FF5BD4-EB8F-4877-B134-9A84B85AABA1}" destId="{CE6D8129-4003-4330-8037-FE8DFC49D554}" srcOrd="1" destOrd="0" presId="urn:microsoft.com/office/officeart/2005/8/layout/vList4#4"/>
    <dgm:cxn modelId="{03D9A53B-2DA8-4D8A-8E29-9DCE1C8EDC89}" type="presParOf" srcId="{94FF5BD4-EB8F-4877-B134-9A84B85AABA1}" destId="{DA8D814F-E5F6-4DCF-90D9-BA0954DD6364}" srcOrd="2" destOrd="0" presId="urn:microsoft.com/office/officeart/2005/8/layout/vList4#4"/>
    <dgm:cxn modelId="{ECC02D2F-6248-4A0A-8975-41FDF7009237}" type="presParOf" srcId="{031CEA24-6D6D-4B5E-8193-966EB21D2549}" destId="{BF95DA8F-B87B-4838-92C2-5E174D0C30C0}" srcOrd="1" destOrd="0" presId="urn:microsoft.com/office/officeart/2005/8/layout/vList4#4"/>
    <dgm:cxn modelId="{DE0CB799-8142-4636-A328-F4ECAC0C85B8}" type="presParOf" srcId="{031CEA24-6D6D-4B5E-8193-966EB21D2549}" destId="{181812D0-D5FA-4EB2-8E75-C97E073D2930}" srcOrd="2" destOrd="0" presId="urn:microsoft.com/office/officeart/2005/8/layout/vList4#4"/>
    <dgm:cxn modelId="{79E80D13-A685-4E8A-AC9C-0231AF70D526}" type="presParOf" srcId="{181812D0-D5FA-4EB2-8E75-C97E073D2930}" destId="{FFFC4819-A8A4-485B-963D-4DA06834757C}" srcOrd="0" destOrd="0" presId="urn:microsoft.com/office/officeart/2005/8/layout/vList4#4"/>
    <dgm:cxn modelId="{927735E4-ED2B-4955-9A75-E736D88D1534}" type="presParOf" srcId="{181812D0-D5FA-4EB2-8E75-C97E073D2930}" destId="{673AE304-00D5-4752-A503-F1A754C7E226}" srcOrd="1" destOrd="0" presId="urn:microsoft.com/office/officeart/2005/8/layout/vList4#4"/>
    <dgm:cxn modelId="{DD282CC6-2DF3-4BFB-B1DC-613CF54323E7}" type="presParOf" srcId="{181812D0-D5FA-4EB2-8E75-C97E073D2930}" destId="{9F44F29B-7E82-4D41-BE0D-547D19EE6BBC}" srcOrd="2" destOrd="0" presId="urn:microsoft.com/office/officeart/2005/8/layout/vList4#4"/>
    <dgm:cxn modelId="{5C11F487-56DC-493A-BCDB-BFA1A5D114F8}" type="presParOf" srcId="{031CEA24-6D6D-4B5E-8193-966EB21D2549}" destId="{55F7E544-03C7-439B-8D55-9ED4C60AB02A}" srcOrd="3" destOrd="0" presId="urn:microsoft.com/office/officeart/2005/8/layout/vList4#4"/>
    <dgm:cxn modelId="{58B98CA0-BFC2-4C97-A195-8FE9C53BE270}" type="presParOf" srcId="{031CEA24-6D6D-4B5E-8193-966EB21D2549}" destId="{81F916DE-61A4-4C6D-A153-FC4681887220}" srcOrd="4" destOrd="0" presId="urn:microsoft.com/office/officeart/2005/8/layout/vList4#4"/>
    <dgm:cxn modelId="{D031B708-0A46-4706-8E1F-31A6632408A4}" type="presParOf" srcId="{81F916DE-61A4-4C6D-A153-FC4681887220}" destId="{0C262952-3094-42DC-941E-2203B9E1D824}" srcOrd="0" destOrd="0" presId="urn:microsoft.com/office/officeart/2005/8/layout/vList4#4"/>
    <dgm:cxn modelId="{21E20078-C861-4254-BC34-52B424D496A1}" type="presParOf" srcId="{81F916DE-61A4-4C6D-A153-FC4681887220}" destId="{0B802DA2-526A-4FA9-992D-2711B7CA1C6F}" srcOrd="1" destOrd="0" presId="urn:microsoft.com/office/officeart/2005/8/layout/vList4#4"/>
    <dgm:cxn modelId="{1CA94DC5-808D-480D-8A23-0AD579448E91}" type="presParOf" srcId="{81F916DE-61A4-4C6D-A153-FC4681887220}" destId="{0E20D400-43CE-437A-AE96-8705B756AFCD}" srcOrd="2" destOrd="0" presId="urn:microsoft.com/office/officeart/2005/8/layout/vList4#4"/>
    <dgm:cxn modelId="{6B64B7FC-70AB-4535-865F-3DEF5FB61855}" type="presParOf" srcId="{031CEA24-6D6D-4B5E-8193-966EB21D2549}" destId="{0B1B5ACE-7765-4813-ACCC-45A5D3B5669A}" srcOrd="5" destOrd="0" presId="urn:microsoft.com/office/officeart/2005/8/layout/vList4#4"/>
    <dgm:cxn modelId="{95D434D0-A6AD-43FC-96C7-A1027A442259}" type="presParOf" srcId="{031CEA24-6D6D-4B5E-8193-966EB21D2549}" destId="{75149C00-FBDF-4F52-BD37-C234B496D95E}" srcOrd="6" destOrd="0" presId="urn:microsoft.com/office/officeart/2005/8/layout/vList4#4"/>
    <dgm:cxn modelId="{6A6D0D53-116F-4622-BF98-61FDDE91A9CD}" type="presParOf" srcId="{75149C00-FBDF-4F52-BD37-C234B496D95E}" destId="{8109A08C-697C-4610-98BF-EC161E2DC0A5}" srcOrd="0" destOrd="0" presId="urn:microsoft.com/office/officeart/2005/8/layout/vList4#4"/>
    <dgm:cxn modelId="{6E7113F8-E49E-47A0-84BE-5E2008924420}" type="presParOf" srcId="{75149C00-FBDF-4F52-BD37-C234B496D95E}" destId="{DAF1EA17-3705-4123-89A3-519739220635}" srcOrd="1" destOrd="0" presId="urn:microsoft.com/office/officeart/2005/8/layout/vList4#4"/>
    <dgm:cxn modelId="{7177902D-74C2-490D-8BE8-D29EFCDAC7FA}" type="presParOf" srcId="{75149C00-FBDF-4F52-BD37-C234B496D95E}" destId="{6184C062-7BAA-45AA-B47E-FBA56ACC3AF6}" srcOrd="2" destOrd="0" presId="urn:microsoft.com/office/officeart/2005/8/layout/vList4#4"/>
  </dgm:cxnLst>
  <dgm:bg/>
  <dgm:whole/>
  <dgm:extLst>
    <a:ext uri="http://schemas.microsoft.com/office/drawing/2008/diagram">
      <dsp:dataModelExt xmlns:dsp="http://schemas.microsoft.com/office/drawing/2008/diagram" xmlns=""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9A6EA68-C9D9-4E95-B0D1-C9C3176F77C7}" type="doc">
      <dgm:prSet loTypeId="urn:microsoft.com/office/officeart/2008/layout/BendingPictureCaptionList" loCatId="picture" qsTypeId="urn:microsoft.com/office/officeart/2005/8/quickstyle/simple1" qsCatId="simple" csTypeId="urn:microsoft.com/office/officeart/2005/8/colors/accent6_5" csCatId="accent6" phldr="1"/>
      <dgm:spPr/>
      <dgm:t>
        <a:bodyPr/>
        <a:lstStyle/>
        <a:p>
          <a:endParaRPr lang="fr-BE"/>
        </a:p>
      </dgm:t>
    </dgm:pt>
    <dgm:pt modelId="{DEF3E63F-41B4-4253-A573-067A2C86FA93}">
      <dgm:prSet phldrT="[Text]" custT="1"/>
      <dgm:spPr/>
      <dgm:t>
        <a:bodyPr/>
        <a:lstStyle/>
        <a:p>
          <a:pPr algn="ctr"/>
          <a:r>
            <a:rPr lang="hr-HR" sz="1000" b="1" dirty="0" smtClean="0">
              <a:latin typeface="Myriad Pro"/>
              <a:ea typeface="Verdana" panose="020B0604030504040204" pitchFamily="34" charset="0"/>
              <a:cs typeface="Verdana" panose="020B0604030504040204" pitchFamily="34" charset="0"/>
            </a:rPr>
            <a:t>Analiziranje i rješavanje problema</a:t>
          </a:r>
          <a:r>
            <a:rPr lang="fr-BE" sz="1000" b="1" dirty="0" smtClean="0">
              <a:latin typeface="Myriad Pro"/>
              <a:ea typeface="Verdana" panose="020B0604030504040204" pitchFamily="34" charset="0"/>
              <a:cs typeface="Verdana" panose="020B0604030504040204" pitchFamily="34" charset="0"/>
            </a:rPr>
            <a:t>	</a:t>
          </a:r>
          <a:endParaRPr lang="fr-BE" sz="1000" b="1" dirty="0">
            <a:latin typeface="Myriad Pro"/>
            <a:ea typeface="Verdana" panose="020B0604030504040204" pitchFamily="34" charset="0"/>
            <a:cs typeface="Verdana" panose="020B0604030504040204" pitchFamily="34" charset="0"/>
          </a:endParaRPr>
        </a:p>
      </dgm:t>
    </dgm:pt>
    <dgm:pt modelId="{18A66557-AC23-4A71-9F08-C43FEFCC0089}" type="parTrans" cxnId="{5C195E83-206F-492D-AD01-14EF1EF9974C}">
      <dgm:prSet/>
      <dgm:spPr/>
      <dgm:t>
        <a:bodyPr/>
        <a:lstStyle/>
        <a:p>
          <a:pPr algn="ctr"/>
          <a:endParaRPr lang="fr-BE" sz="1000" b="1">
            <a:latin typeface="Century Gothic" panose="020B0502020202020204" pitchFamily="34" charset="0"/>
            <a:ea typeface="Verdana" panose="020B0604030504040204" pitchFamily="34" charset="0"/>
            <a:cs typeface="Verdana" panose="020B0604030504040204" pitchFamily="34" charset="0"/>
          </a:endParaRPr>
        </a:p>
      </dgm:t>
    </dgm:pt>
    <dgm:pt modelId="{A966C5EC-7E8E-41F1-B794-CC2421C2F4A2}" type="sibTrans" cxnId="{5C195E83-206F-492D-AD01-14EF1EF9974C}">
      <dgm:prSet/>
      <dgm:spPr/>
      <dgm:t>
        <a:bodyPr/>
        <a:lstStyle/>
        <a:p>
          <a:pPr algn="ctr"/>
          <a:endParaRPr lang="fr-BE" sz="1000" b="1">
            <a:latin typeface="Century Gothic" panose="020B0502020202020204" pitchFamily="34" charset="0"/>
            <a:ea typeface="Verdana" panose="020B0604030504040204" pitchFamily="34" charset="0"/>
            <a:cs typeface="Verdana" panose="020B0604030504040204" pitchFamily="34" charset="0"/>
          </a:endParaRPr>
        </a:p>
      </dgm:t>
    </dgm:pt>
    <dgm:pt modelId="{AFB4A7CD-DFC6-46C8-B63F-77E4EAE90545}">
      <dgm:prSet phldrT="[Text]" custT="1"/>
      <dgm:spPr/>
      <dgm:t>
        <a:bodyPr/>
        <a:lstStyle/>
        <a:p>
          <a:pPr algn="ctr"/>
          <a:r>
            <a:rPr lang="hr-HR" sz="1000" b="1" dirty="0" smtClean="0">
              <a:latin typeface="Myriad Pro"/>
              <a:ea typeface="Verdana" panose="020B0604030504040204" pitchFamily="34" charset="0"/>
              <a:cs typeface="Verdana" panose="020B0604030504040204" pitchFamily="34" charset="0"/>
            </a:rPr>
            <a:t>Otpornost</a:t>
          </a:r>
          <a:endParaRPr lang="fr-BE" sz="1000" b="1" dirty="0">
            <a:latin typeface="Myriad Pro"/>
            <a:ea typeface="Verdana" panose="020B0604030504040204" pitchFamily="34" charset="0"/>
            <a:cs typeface="Verdana" panose="020B0604030504040204" pitchFamily="34" charset="0"/>
          </a:endParaRPr>
        </a:p>
      </dgm:t>
    </dgm:pt>
    <dgm:pt modelId="{88B90FC0-5ED5-4200-AF80-71BB5EBBED4F}" type="parTrans" cxnId="{1BC23BAD-8328-428A-9826-4782CBCBA1AF}">
      <dgm:prSet/>
      <dgm:spPr/>
      <dgm:t>
        <a:bodyPr/>
        <a:lstStyle/>
        <a:p>
          <a:pPr algn="ctr"/>
          <a:endParaRPr lang="fr-BE" sz="1000" b="1">
            <a:latin typeface="Century Gothic" panose="020B0502020202020204" pitchFamily="34" charset="0"/>
            <a:ea typeface="Verdana" panose="020B0604030504040204" pitchFamily="34" charset="0"/>
            <a:cs typeface="Verdana" panose="020B0604030504040204" pitchFamily="34" charset="0"/>
          </a:endParaRPr>
        </a:p>
      </dgm:t>
    </dgm:pt>
    <dgm:pt modelId="{2D525FDA-1C0D-4F3B-85CD-AADA3805899D}" type="sibTrans" cxnId="{1BC23BAD-8328-428A-9826-4782CBCBA1AF}">
      <dgm:prSet/>
      <dgm:spPr/>
      <dgm:t>
        <a:bodyPr/>
        <a:lstStyle/>
        <a:p>
          <a:pPr algn="ctr"/>
          <a:endParaRPr lang="fr-BE" sz="1000" b="1">
            <a:latin typeface="Century Gothic" panose="020B0502020202020204" pitchFamily="34" charset="0"/>
            <a:ea typeface="Verdana" panose="020B0604030504040204" pitchFamily="34" charset="0"/>
            <a:cs typeface="Verdana" panose="020B0604030504040204" pitchFamily="34" charset="0"/>
          </a:endParaRPr>
        </a:p>
      </dgm:t>
    </dgm:pt>
    <dgm:pt modelId="{52C68319-9D1F-4010-883B-D00700743064}">
      <dgm:prSet phldrT="[Text]" custT="1"/>
      <dgm:spPr/>
      <dgm:t>
        <a:bodyPr/>
        <a:lstStyle/>
        <a:p>
          <a:pPr algn="ctr"/>
          <a:r>
            <a:rPr lang="hr-HR" sz="1000" b="1" dirty="0" smtClean="0">
              <a:latin typeface="Myriad Pro"/>
              <a:ea typeface="Verdana" panose="020B0604030504040204" pitchFamily="34" charset="0"/>
              <a:cs typeface="Verdana" panose="020B0604030504040204" pitchFamily="34" charset="0"/>
            </a:rPr>
            <a:t>Potencijal za vođenje</a:t>
          </a:r>
          <a:endParaRPr lang="fr-BE" sz="1000" b="1" dirty="0">
            <a:latin typeface="Myriad Pro"/>
            <a:ea typeface="Verdana" panose="020B0604030504040204" pitchFamily="34" charset="0"/>
            <a:cs typeface="Verdana" panose="020B0604030504040204" pitchFamily="34" charset="0"/>
          </a:endParaRPr>
        </a:p>
      </dgm:t>
    </dgm:pt>
    <dgm:pt modelId="{09824896-4648-4121-85AE-B578739AAC57}" type="parTrans" cxnId="{D1B13918-3BE7-416C-B65D-B4CAB27D3E5C}">
      <dgm:prSet/>
      <dgm:spPr/>
      <dgm:t>
        <a:bodyPr/>
        <a:lstStyle/>
        <a:p>
          <a:pPr algn="ctr"/>
          <a:endParaRPr lang="fr-BE" sz="1000" b="1">
            <a:latin typeface="Century Gothic" panose="020B0502020202020204" pitchFamily="34" charset="0"/>
            <a:ea typeface="Verdana" panose="020B0604030504040204" pitchFamily="34" charset="0"/>
            <a:cs typeface="Verdana" panose="020B0604030504040204" pitchFamily="34" charset="0"/>
          </a:endParaRPr>
        </a:p>
      </dgm:t>
    </dgm:pt>
    <dgm:pt modelId="{9C2BCC36-EE1D-4022-8DA5-17CB59B6DB83}" type="sibTrans" cxnId="{D1B13918-3BE7-416C-B65D-B4CAB27D3E5C}">
      <dgm:prSet/>
      <dgm:spPr/>
      <dgm:t>
        <a:bodyPr/>
        <a:lstStyle/>
        <a:p>
          <a:pPr algn="ctr"/>
          <a:endParaRPr lang="fr-BE" sz="1000" b="1">
            <a:latin typeface="Century Gothic" panose="020B0502020202020204" pitchFamily="34" charset="0"/>
            <a:ea typeface="Verdana" panose="020B0604030504040204" pitchFamily="34" charset="0"/>
            <a:cs typeface="Verdana" panose="020B0604030504040204" pitchFamily="34" charset="0"/>
          </a:endParaRPr>
        </a:p>
      </dgm:t>
    </dgm:pt>
    <dgm:pt modelId="{F6306198-511B-4486-A4F0-12779D249D3D}">
      <dgm:prSet custT="1"/>
      <dgm:spPr/>
      <dgm:t>
        <a:bodyPr/>
        <a:lstStyle/>
        <a:p>
          <a:pPr algn="ctr"/>
          <a:r>
            <a:rPr lang="hr-HR" sz="1000" b="1" dirty="0" smtClean="0">
              <a:latin typeface="Myriad Pro"/>
              <a:ea typeface="Verdana" panose="020B0604030504040204" pitchFamily="34" charset="0"/>
              <a:cs typeface="Verdana" panose="020B0604030504040204" pitchFamily="34" charset="0"/>
            </a:rPr>
            <a:t>Određivanje prioriteta i organiziranost</a:t>
          </a:r>
          <a:endParaRPr lang="fr-BE" sz="1000" b="1" dirty="0">
            <a:latin typeface="Myriad Pro"/>
            <a:ea typeface="Verdana" panose="020B0604030504040204" pitchFamily="34" charset="0"/>
            <a:cs typeface="Verdana" panose="020B0604030504040204" pitchFamily="34" charset="0"/>
          </a:endParaRPr>
        </a:p>
      </dgm:t>
    </dgm:pt>
    <dgm:pt modelId="{DE00FC83-AA16-45EA-98DC-18DD4718B199}" type="parTrans" cxnId="{9722E861-F33C-4E29-8600-19F1C8ABB857}">
      <dgm:prSet/>
      <dgm:spPr/>
      <dgm:t>
        <a:bodyPr/>
        <a:lstStyle/>
        <a:p>
          <a:pPr algn="ctr"/>
          <a:endParaRPr lang="fr-BE" sz="1000" b="1">
            <a:latin typeface="Century Gothic" panose="020B0502020202020204" pitchFamily="34" charset="0"/>
            <a:ea typeface="Verdana" panose="020B0604030504040204" pitchFamily="34" charset="0"/>
            <a:cs typeface="Verdana" panose="020B0604030504040204" pitchFamily="34" charset="0"/>
          </a:endParaRPr>
        </a:p>
      </dgm:t>
    </dgm:pt>
    <dgm:pt modelId="{1E324F3F-AC88-46D1-A10E-8A5C36352252}" type="sibTrans" cxnId="{9722E861-F33C-4E29-8600-19F1C8ABB857}">
      <dgm:prSet/>
      <dgm:spPr/>
      <dgm:t>
        <a:bodyPr/>
        <a:lstStyle/>
        <a:p>
          <a:pPr algn="ctr"/>
          <a:endParaRPr lang="fr-BE" sz="1000" b="1">
            <a:latin typeface="Century Gothic" panose="020B0502020202020204" pitchFamily="34" charset="0"/>
            <a:ea typeface="Verdana" panose="020B0604030504040204" pitchFamily="34" charset="0"/>
            <a:cs typeface="Verdana" panose="020B0604030504040204" pitchFamily="34" charset="0"/>
          </a:endParaRPr>
        </a:p>
      </dgm:t>
    </dgm:pt>
    <dgm:pt modelId="{7084D6C1-DECE-4736-BECE-51529C4D6B22}">
      <dgm:prSet custT="1"/>
      <dgm:spPr/>
      <dgm:t>
        <a:bodyPr/>
        <a:lstStyle/>
        <a:p>
          <a:pPr algn="ctr"/>
          <a:r>
            <a:rPr lang="hr-HR" sz="1000" b="1" dirty="0" smtClean="0">
              <a:latin typeface="Myriad Pro"/>
              <a:ea typeface="Verdana" panose="020B0604030504040204" pitchFamily="34" charset="0"/>
              <a:cs typeface="Verdana" panose="020B0604030504040204" pitchFamily="34" charset="0"/>
            </a:rPr>
            <a:t>Komunikacija</a:t>
          </a:r>
          <a:r>
            <a:rPr lang="fr-BE" sz="1000" b="1" dirty="0" smtClean="0">
              <a:latin typeface="Century Gothic" panose="020B0502020202020204" pitchFamily="34" charset="0"/>
              <a:ea typeface="Verdana" panose="020B0604030504040204" pitchFamily="34" charset="0"/>
              <a:cs typeface="Verdana" panose="020B0604030504040204" pitchFamily="34" charset="0"/>
            </a:rPr>
            <a:t>	</a:t>
          </a:r>
          <a:endParaRPr lang="fr-BE" sz="1000" b="1" dirty="0">
            <a:latin typeface="Century Gothic" panose="020B0502020202020204" pitchFamily="34" charset="0"/>
            <a:ea typeface="Verdana" panose="020B0604030504040204" pitchFamily="34" charset="0"/>
            <a:cs typeface="Verdana" panose="020B0604030504040204" pitchFamily="34" charset="0"/>
          </a:endParaRPr>
        </a:p>
      </dgm:t>
    </dgm:pt>
    <dgm:pt modelId="{E5327686-733B-48E6-966F-268732DDDD7F}" type="parTrans" cxnId="{658C466A-3837-4494-ACFE-80D9F4D15389}">
      <dgm:prSet/>
      <dgm:spPr/>
      <dgm:t>
        <a:bodyPr/>
        <a:lstStyle/>
        <a:p>
          <a:pPr algn="ctr"/>
          <a:endParaRPr lang="fr-BE" sz="1000" b="1">
            <a:latin typeface="Century Gothic" panose="020B0502020202020204" pitchFamily="34" charset="0"/>
            <a:ea typeface="Verdana" panose="020B0604030504040204" pitchFamily="34" charset="0"/>
            <a:cs typeface="Verdana" panose="020B0604030504040204" pitchFamily="34" charset="0"/>
          </a:endParaRPr>
        </a:p>
      </dgm:t>
    </dgm:pt>
    <dgm:pt modelId="{6E00667A-2F87-409B-8C3E-EEB2616BC0F7}" type="sibTrans" cxnId="{658C466A-3837-4494-ACFE-80D9F4D15389}">
      <dgm:prSet/>
      <dgm:spPr/>
      <dgm:t>
        <a:bodyPr/>
        <a:lstStyle/>
        <a:p>
          <a:pPr algn="ctr"/>
          <a:endParaRPr lang="fr-BE" sz="1000" b="1">
            <a:latin typeface="Century Gothic" panose="020B0502020202020204" pitchFamily="34" charset="0"/>
            <a:ea typeface="Verdana" panose="020B0604030504040204" pitchFamily="34" charset="0"/>
            <a:cs typeface="Verdana" panose="020B0604030504040204" pitchFamily="34" charset="0"/>
          </a:endParaRPr>
        </a:p>
      </dgm:t>
    </dgm:pt>
    <dgm:pt modelId="{95372455-C745-4727-B927-1E87882396A3}">
      <dgm:prSet custT="1"/>
      <dgm:spPr/>
      <dgm:t>
        <a:bodyPr/>
        <a:lstStyle/>
        <a:p>
          <a:pPr algn="ctr"/>
          <a:r>
            <a:rPr lang="hr-HR" sz="1000" b="1" dirty="0" smtClean="0">
              <a:latin typeface="Myriad Pro"/>
              <a:ea typeface="Verdana" panose="020B0604030504040204" pitchFamily="34" charset="0"/>
              <a:cs typeface="Verdana" panose="020B0604030504040204" pitchFamily="34" charset="0"/>
            </a:rPr>
            <a:t>Učenje i razvoj</a:t>
          </a:r>
          <a:endParaRPr lang="fr-BE" sz="1000" b="1" dirty="0">
            <a:latin typeface="Myriad Pro"/>
            <a:ea typeface="Verdana" panose="020B0604030504040204" pitchFamily="34" charset="0"/>
            <a:cs typeface="Verdana" panose="020B0604030504040204" pitchFamily="34" charset="0"/>
          </a:endParaRPr>
        </a:p>
      </dgm:t>
    </dgm:pt>
    <dgm:pt modelId="{6BE20733-E7F2-4826-97DE-B0F13489D298}" type="parTrans" cxnId="{FDD99A36-9FAE-4B69-B5A6-AC83C174EB79}">
      <dgm:prSet/>
      <dgm:spPr/>
      <dgm:t>
        <a:bodyPr/>
        <a:lstStyle/>
        <a:p>
          <a:pPr algn="ctr"/>
          <a:endParaRPr lang="fr-BE" sz="1000" b="1">
            <a:latin typeface="Century Gothic" panose="020B0502020202020204" pitchFamily="34" charset="0"/>
            <a:ea typeface="Verdana" panose="020B0604030504040204" pitchFamily="34" charset="0"/>
            <a:cs typeface="Verdana" panose="020B0604030504040204" pitchFamily="34" charset="0"/>
          </a:endParaRPr>
        </a:p>
      </dgm:t>
    </dgm:pt>
    <dgm:pt modelId="{C345CC7C-D13E-40BE-BE7F-B2491EE6B294}" type="sibTrans" cxnId="{FDD99A36-9FAE-4B69-B5A6-AC83C174EB79}">
      <dgm:prSet/>
      <dgm:spPr/>
      <dgm:t>
        <a:bodyPr/>
        <a:lstStyle/>
        <a:p>
          <a:pPr algn="ctr"/>
          <a:endParaRPr lang="fr-BE" sz="1000" b="1">
            <a:latin typeface="Century Gothic" panose="020B0502020202020204" pitchFamily="34" charset="0"/>
            <a:ea typeface="Verdana" panose="020B0604030504040204" pitchFamily="34" charset="0"/>
            <a:cs typeface="Verdana" panose="020B0604030504040204" pitchFamily="34" charset="0"/>
          </a:endParaRPr>
        </a:p>
      </dgm:t>
    </dgm:pt>
    <dgm:pt modelId="{A3673D31-38F0-469E-9355-B82C2914C3C8}">
      <dgm:prSet custT="1"/>
      <dgm:spPr/>
      <dgm:t>
        <a:bodyPr/>
        <a:lstStyle/>
        <a:p>
          <a:pPr algn="ctr"/>
          <a:r>
            <a:rPr lang="hr-HR" sz="1000" b="1" dirty="0" smtClean="0">
              <a:latin typeface="Myriad Pro"/>
              <a:ea typeface="Verdana" panose="020B0604030504040204" pitchFamily="34" charset="0"/>
              <a:cs typeface="Verdana" panose="020B0604030504040204" pitchFamily="34" charset="0"/>
            </a:rPr>
            <a:t>Kvaliteta i rezultati</a:t>
          </a:r>
          <a:endParaRPr lang="fr-BE" sz="1000" b="1" dirty="0">
            <a:latin typeface="Myriad Pro"/>
            <a:ea typeface="Verdana" panose="020B0604030504040204" pitchFamily="34" charset="0"/>
            <a:cs typeface="Verdana" panose="020B0604030504040204" pitchFamily="34" charset="0"/>
          </a:endParaRPr>
        </a:p>
      </dgm:t>
    </dgm:pt>
    <dgm:pt modelId="{32AD285B-81A2-478D-B565-C01E210F568A}" type="parTrans" cxnId="{0EE50E3A-BE7D-44AF-B935-1A06D27F0A2D}">
      <dgm:prSet/>
      <dgm:spPr/>
      <dgm:t>
        <a:bodyPr/>
        <a:lstStyle/>
        <a:p>
          <a:pPr algn="ctr"/>
          <a:endParaRPr lang="fr-BE" sz="1000" b="1">
            <a:latin typeface="Century Gothic" panose="020B0502020202020204" pitchFamily="34" charset="0"/>
            <a:ea typeface="Verdana" panose="020B0604030504040204" pitchFamily="34" charset="0"/>
            <a:cs typeface="Verdana" panose="020B0604030504040204" pitchFamily="34" charset="0"/>
          </a:endParaRPr>
        </a:p>
      </dgm:t>
    </dgm:pt>
    <dgm:pt modelId="{1D311AAC-4124-4B34-8A71-5BA4912A7468}" type="sibTrans" cxnId="{0EE50E3A-BE7D-44AF-B935-1A06D27F0A2D}">
      <dgm:prSet/>
      <dgm:spPr/>
      <dgm:t>
        <a:bodyPr/>
        <a:lstStyle/>
        <a:p>
          <a:pPr algn="ctr"/>
          <a:endParaRPr lang="fr-BE" sz="1000" b="1">
            <a:latin typeface="Century Gothic" panose="020B0502020202020204" pitchFamily="34" charset="0"/>
            <a:ea typeface="Verdana" panose="020B0604030504040204" pitchFamily="34" charset="0"/>
            <a:cs typeface="Verdana" panose="020B0604030504040204" pitchFamily="34" charset="0"/>
          </a:endParaRPr>
        </a:p>
      </dgm:t>
    </dgm:pt>
    <dgm:pt modelId="{378D11FA-C3FD-4713-8908-82C71FB44C80}">
      <dgm:prSet custT="1"/>
      <dgm:spPr/>
      <dgm:t>
        <a:bodyPr/>
        <a:lstStyle/>
        <a:p>
          <a:pPr algn="ctr"/>
          <a:r>
            <a:rPr lang="hr-HR" sz="1000" b="1" dirty="0" smtClean="0">
              <a:latin typeface="Myriad Pro"/>
              <a:ea typeface="Verdana" panose="020B0604030504040204" pitchFamily="34" charset="0"/>
              <a:cs typeface="Verdana" panose="020B0604030504040204" pitchFamily="34" charset="0"/>
            </a:rPr>
            <a:t>Rad s drugima</a:t>
          </a:r>
          <a:endParaRPr lang="fr-BE" sz="1000" b="1" dirty="0">
            <a:latin typeface="Myriad Pro"/>
            <a:ea typeface="Verdana" panose="020B0604030504040204" pitchFamily="34" charset="0"/>
            <a:cs typeface="Verdana" panose="020B0604030504040204" pitchFamily="34" charset="0"/>
          </a:endParaRPr>
        </a:p>
      </dgm:t>
    </dgm:pt>
    <dgm:pt modelId="{CF54AD4E-1E55-40A8-B51C-47A60AE351FE}" type="parTrans" cxnId="{F9A16F4B-B713-4B1F-87B0-A5410B9454C9}">
      <dgm:prSet/>
      <dgm:spPr/>
      <dgm:t>
        <a:bodyPr/>
        <a:lstStyle/>
        <a:p>
          <a:pPr algn="ctr"/>
          <a:endParaRPr lang="fr-BE" sz="1000" b="1">
            <a:latin typeface="Century Gothic" panose="020B0502020202020204" pitchFamily="34" charset="0"/>
            <a:ea typeface="Verdana" panose="020B0604030504040204" pitchFamily="34" charset="0"/>
            <a:cs typeface="Verdana" panose="020B0604030504040204" pitchFamily="34" charset="0"/>
          </a:endParaRPr>
        </a:p>
      </dgm:t>
    </dgm:pt>
    <dgm:pt modelId="{8A91CDEA-9B03-4D6B-A0B3-FBCE5FBCE6E6}" type="sibTrans" cxnId="{F9A16F4B-B713-4B1F-87B0-A5410B9454C9}">
      <dgm:prSet/>
      <dgm:spPr/>
      <dgm:t>
        <a:bodyPr/>
        <a:lstStyle/>
        <a:p>
          <a:pPr algn="ctr"/>
          <a:endParaRPr lang="fr-BE" sz="1000" b="1">
            <a:latin typeface="Century Gothic" panose="020B0502020202020204" pitchFamily="34" charset="0"/>
            <a:ea typeface="Verdana" panose="020B0604030504040204" pitchFamily="34" charset="0"/>
            <a:cs typeface="Verdana" panose="020B0604030504040204" pitchFamily="34" charset="0"/>
          </a:endParaRPr>
        </a:p>
      </dgm:t>
    </dgm:pt>
    <dgm:pt modelId="{10376636-8A71-4228-96C8-EB0709C97C89}" type="pres">
      <dgm:prSet presAssocID="{C9A6EA68-C9D9-4E95-B0D1-C9C3176F77C7}" presName="Name0" presStyleCnt="0">
        <dgm:presLayoutVars>
          <dgm:dir/>
          <dgm:resizeHandles val="exact"/>
        </dgm:presLayoutVars>
      </dgm:prSet>
      <dgm:spPr/>
      <dgm:t>
        <a:bodyPr/>
        <a:lstStyle/>
        <a:p>
          <a:endParaRPr lang="fr-BE"/>
        </a:p>
      </dgm:t>
    </dgm:pt>
    <dgm:pt modelId="{A6F9492C-9DBC-420C-96CE-739150E46F65}" type="pres">
      <dgm:prSet presAssocID="{DEF3E63F-41B4-4253-A573-067A2C86FA93}" presName="composite" presStyleCnt="0"/>
      <dgm:spPr/>
    </dgm:pt>
    <dgm:pt modelId="{C2125AA3-937A-4B53-8838-0E5262F900DB}" type="pres">
      <dgm:prSet presAssocID="{DEF3E63F-41B4-4253-A573-067A2C86FA93}" presName="rect1" presStyleLbl="bgImgPlace1" presStyleIdx="0" presStyleCnt="8"/>
      <dgm:spPr>
        <a:blipFill rotWithShape="1">
          <a:blip xmlns:r="http://schemas.openxmlformats.org/officeDocument/2006/relationships" r:embed="rId1"/>
          <a:stretch>
            <a:fillRect/>
          </a:stretch>
        </a:blipFill>
      </dgm:spPr>
    </dgm:pt>
    <dgm:pt modelId="{DE05B039-66A3-4F20-8528-6345D7D4B3D7}" type="pres">
      <dgm:prSet presAssocID="{DEF3E63F-41B4-4253-A573-067A2C86FA93}" presName="wedgeRectCallout1" presStyleLbl="node1" presStyleIdx="0" presStyleCnt="8">
        <dgm:presLayoutVars>
          <dgm:bulletEnabled val="1"/>
        </dgm:presLayoutVars>
      </dgm:prSet>
      <dgm:spPr/>
      <dgm:t>
        <a:bodyPr/>
        <a:lstStyle/>
        <a:p>
          <a:endParaRPr lang="fr-BE"/>
        </a:p>
      </dgm:t>
    </dgm:pt>
    <dgm:pt modelId="{D2A402B8-C980-4780-B8D1-353E9FD4AB50}" type="pres">
      <dgm:prSet presAssocID="{A966C5EC-7E8E-41F1-B794-CC2421C2F4A2}" presName="sibTrans" presStyleCnt="0"/>
      <dgm:spPr/>
    </dgm:pt>
    <dgm:pt modelId="{72C5B675-C744-468B-8BEF-EF593DEB5312}" type="pres">
      <dgm:prSet presAssocID="{7084D6C1-DECE-4736-BECE-51529C4D6B22}" presName="composite" presStyleCnt="0"/>
      <dgm:spPr/>
    </dgm:pt>
    <dgm:pt modelId="{585C9B93-1970-435C-83B1-C9A3DB37E9AC}" type="pres">
      <dgm:prSet presAssocID="{7084D6C1-DECE-4736-BECE-51529C4D6B22}" presName="rect1" presStyleLbl="bgImgPlace1" presStyleIdx="1" presStyleCnt="8"/>
      <dgm:spPr>
        <a:blipFill rotWithShape="1">
          <a:blip xmlns:r="http://schemas.openxmlformats.org/officeDocument/2006/relationships" r:embed="rId2"/>
          <a:stretch>
            <a:fillRect/>
          </a:stretch>
        </a:blipFill>
      </dgm:spPr>
    </dgm:pt>
    <dgm:pt modelId="{7FA64BAA-62BF-4556-B09C-E8E03FAAE243}" type="pres">
      <dgm:prSet presAssocID="{7084D6C1-DECE-4736-BECE-51529C4D6B22}" presName="wedgeRectCallout1" presStyleLbl="node1" presStyleIdx="1" presStyleCnt="8">
        <dgm:presLayoutVars>
          <dgm:bulletEnabled val="1"/>
        </dgm:presLayoutVars>
      </dgm:prSet>
      <dgm:spPr/>
      <dgm:t>
        <a:bodyPr/>
        <a:lstStyle/>
        <a:p>
          <a:endParaRPr lang="fr-BE"/>
        </a:p>
      </dgm:t>
    </dgm:pt>
    <dgm:pt modelId="{AA2B5A63-E22B-4EF9-89BD-B87C851615EB}" type="pres">
      <dgm:prSet presAssocID="{6E00667A-2F87-409B-8C3E-EEB2616BC0F7}" presName="sibTrans" presStyleCnt="0"/>
      <dgm:spPr/>
    </dgm:pt>
    <dgm:pt modelId="{5FC92518-6864-42B2-9C36-BDD4DE590675}" type="pres">
      <dgm:prSet presAssocID="{A3673D31-38F0-469E-9355-B82C2914C3C8}" presName="composite" presStyleCnt="0"/>
      <dgm:spPr/>
    </dgm:pt>
    <dgm:pt modelId="{C6B2C0A8-3C2A-4E66-8CF7-A12BBDA24B27}" type="pres">
      <dgm:prSet presAssocID="{A3673D31-38F0-469E-9355-B82C2914C3C8}" presName="rect1" presStyleLbl="bgImgPlace1" presStyleIdx="2" presStyleCnt="8"/>
      <dgm:spPr>
        <a:blipFill rotWithShape="1">
          <a:blip xmlns:r="http://schemas.openxmlformats.org/officeDocument/2006/relationships" r:embed="rId3"/>
          <a:stretch>
            <a:fillRect/>
          </a:stretch>
        </a:blipFill>
      </dgm:spPr>
    </dgm:pt>
    <dgm:pt modelId="{5F0DDF66-5001-4F74-A378-CD91CF26EF3D}" type="pres">
      <dgm:prSet presAssocID="{A3673D31-38F0-469E-9355-B82C2914C3C8}" presName="wedgeRectCallout1" presStyleLbl="node1" presStyleIdx="2" presStyleCnt="8">
        <dgm:presLayoutVars>
          <dgm:bulletEnabled val="1"/>
        </dgm:presLayoutVars>
      </dgm:prSet>
      <dgm:spPr/>
      <dgm:t>
        <a:bodyPr/>
        <a:lstStyle/>
        <a:p>
          <a:endParaRPr lang="fr-BE"/>
        </a:p>
      </dgm:t>
    </dgm:pt>
    <dgm:pt modelId="{325B45F1-7F19-4B92-9829-5B1BFD81C0F9}" type="pres">
      <dgm:prSet presAssocID="{1D311AAC-4124-4B34-8A71-5BA4912A7468}" presName="sibTrans" presStyleCnt="0"/>
      <dgm:spPr/>
    </dgm:pt>
    <dgm:pt modelId="{9BA3B81C-E7FD-4157-9736-5570902AA1AC}" type="pres">
      <dgm:prSet presAssocID="{95372455-C745-4727-B927-1E87882396A3}" presName="composite" presStyleCnt="0"/>
      <dgm:spPr/>
    </dgm:pt>
    <dgm:pt modelId="{6F8A9D1B-FFF4-4003-B0FC-319D1D43798B}" type="pres">
      <dgm:prSet presAssocID="{95372455-C745-4727-B927-1E87882396A3}" presName="rect1" presStyleLbl="bgImgPlace1" presStyleIdx="3" presStyleCnt="8"/>
      <dgm:spPr>
        <a:blipFill rotWithShape="1">
          <a:blip xmlns:r="http://schemas.openxmlformats.org/officeDocument/2006/relationships" r:embed="rId4"/>
          <a:stretch>
            <a:fillRect/>
          </a:stretch>
        </a:blipFill>
      </dgm:spPr>
    </dgm:pt>
    <dgm:pt modelId="{1812AE90-BCD8-4072-A5F8-F684A3B0CD0B}" type="pres">
      <dgm:prSet presAssocID="{95372455-C745-4727-B927-1E87882396A3}" presName="wedgeRectCallout1" presStyleLbl="node1" presStyleIdx="3" presStyleCnt="8">
        <dgm:presLayoutVars>
          <dgm:bulletEnabled val="1"/>
        </dgm:presLayoutVars>
      </dgm:prSet>
      <dgm:spPr/>
      <dgm:t>
        <a:bodyPr/>
        <a:lstStyle/>
        <a:p>
          <a:endParaRPr lang="fr-BE"/>
        </a:p>
      </dgm:t>
    </dgm:pt>
    <dgm:pt modelId="{BE184D43-D564-4105-B04A-17CECE06503F}" type="pres">
      <dgm:prSet presAssocID="{C345CC7C-D13E-40BE-BE7F-B2491EE6B294}" presName="sibTrans" presStyleCnt="0"/>
      <dgm:spPr/>
    </dgm:pt>
    <dgm:pt modelId="{AECBB658-C66A-4BA6-B8D2-228168AE30C0}" type="pres">
      <dgm:prSet presAssocID="{F6306198-511B-4486-A4F0-12779D249D3D}" presName="composite" presStyleCnt="0"/>
      <dgm:spPr/>
    </dgm:pt>
    <dgm:pt modelId="{CB2B1583-C8CB-44DE-9797-0CD7751FECE3}" type="pres">
      <dgm:prSet presAssocID="{F6306198-511B-4486-A4F0-12779D249D3D}" presName="rect1" presStyleLbl="bgImgPlace1" presStyleIdx="4" presStyleCnt="8"/>
      <dgm:spPr>
        <a:blipFill rotWithShape="1">
          <a:blip xmlns:r="http://schemas.openxmlformats.org/officeDocument/2006/relationships" r:embed="rId5"/>
          <a:stretch>
            <a:fillRect/>
          </a:stretch>
        </a:blipFill>
      </dgm:spPr>
    </dgm:pt>
    <dgm:pt modelId="{235D2B29-C9E4-43B1-ABAC-C64EB677F229}" type="pres">
      <dgm:prSet presAssocID="{F6306198-511B-4486-A4F0-12779D249D3D}" presName="wedgeRectCallout1" presStyleLbl="node1" presStyleIdx="4" presStyleCnt="8">
        <dgm:presLayoutVars>
          <dgm:bulletEnabled val="1"/>
        </dgm:presLayoutVars>
      </dgm:prSet>
      <dgm:spPr/>
      <dgm:t>
        <a:bodyPr/>
        <a:lstStyle/>
        <a:p>
          <a:endParaRPr lang="fr-BE"/>
        </a:p>
      </dgm:t>
    </dgm:pt>
    <dgm:pt modelId="{22A386B9-D878-407C-8CB9-EEA9FEF1FBFE}" type="pres">
      <dgm:prSet presAssocID="{1E324F3F-AC88-46D1-A10E-8A5C36352252}" presName="sibTrans" presStyleCnt="0"/>
      <dgm:spPr/>
    </dgm:pt>
    <dgm:pt modelId="{935466C3-A01E-43B9-818E-5D9DC95342CD}" type="pres">
      <dgm:prSet presAssocID="{AFB4A7CD-DFC6-46C8-B63F-77E4EAE90545}" presName="composite" presStyleCnt="0"/>
      <dgm:spPr/>
    </dgm:pt>
    <dgm:pt modelId="{561C1AAF-D8F8-4453-8289-DD70A851C8DB}" type="pres">
      <dgm:prSet presAssocID="{AFB4A7CD-DFC6-46C8-B63F-77E4EAE90545}" presName="rect1" presStyleLbl="bgImgPlace1" presStyleIdx="5" presStyleCnt="8"/>
      <dgm:spPr>
        <a:blipFill rotWithShape="1">
          <a:blip xmlns:r="http://schemas.openxmlformats.org/officeDocument/2006/relationships" r:embed="rId6"/>
          <a:stretch>
            <a:fillRect/>
          </a:stretch>
        </a:blipFill>
      </dgm:spPr>
    </dgm:pt>
    <dgm:pt modelId="{4741642A-0079-4E52-B3DA-03A11DCBDE94}" type="pres">
      <dgm:prSet presAssocID="{AFB4A7CD-DFC6-46C8-B63F-77E4EAE90545}" presName="wedgeRectCallout1" presStyleLbl="node1" presStyleIdx="5" presStyleCnt="8">
        <dgm:presLayoutVars>
          <dgm:bulletEnabled val="1"/>
        </dgm:presLayoutVars>
      </dgm:prSet>
      <dgm:spPr/>
      <dgm:t>
        <a:bodyPr/>
        <a:lstStyle/>
        <a:p>
          <a:endParaRPr lang="fr-BE"/>
        </a:p>
      </dgm:t>
    </dgm:pt>
    <dgm:pt modelId="{1E16986B-9438-4D8B-A3B0-7604830A94D0}" type="pres">
      <dgm:prSet presAssocID="{2D525FDA-1C0D-4F3B-85CD-AADA3805899D}" presName="sibTrans" presStyleCnt="0"/>
      <dgm:spPr/>
    </dgm:pt>
    <dgm:pt modelId="{48362400-9EBD-48C5-8C57-3ED852CB980A}" type="pres">
      <dgm:prSet presAssocID="{378D11FA-C3FD-4713-8908-82C71FB44C80}" presName="composite" presStyleCnt="0"/>
      <dgm:spPr/>
    </dgm:pt>
    <dgm:pt modelId="{A8951AA8-F642-48ED-BFC3-B3F38DA920D9}" type="pres">
      <dgm:prSet presAssocID="{378D11FA-C3FD-4713-8908-82C71FB44C80}" presName="rect1" presStyleLbl="bgImgPlace1" presStyleIdx="6" presStyleCnt="8"/>
      <dgm:spPr>
        <a:blipFill rotWithShape="1">
          <a:blip xmlns:r="http://schemas.openxmlformats.org/officeDocument/2006/relationships" r:embed="rId7"/>
          <a:stretch>
            <a:fillRect/>
          </a:stretch>
        </a:blipFill>
      </dgm:spPr>
    </dgm:pt>
    <dgm:pt modelId="{276E1868-18ED-4CA7-9190-756951E68268}" type="pres">
      <dgm:prSet presAssocID="{378D11FA-C3FD-4713-8908-82C71FB44C80}" presName="wedgeRectCallout1" presStyleLbl="node1" presStyleIdx="6" presStyleCnt="8">
        <dgm:presLayoutVars>
          <dgm:bulletEnabled val="1"/>
        </dgm:presLayoutVars>
      </dgm:prSet>
      <dgm:spPr/>
      <dgm:t>
        <a:bodyPr/>
        <a:lstStyle/>
        <a:p>
          <a:endParaRPr lang="fr-BE"/>
        </a:p>
      </dgm:t>
    </dgm:pt>
    <dgm:pt modelId="{D159C99E-DAE8-4BF5-8491-49CC8F7FF1A3}" type="pres">
      <dgm:prSet presAssocID="{8A91CDEA-9B03-4D6B-A0B3-FBCE5FBCE6E6}" presName="sibTrans" presStyleCnt="0"/>
      <dgm:spPr/>
    </dgm:pt>
    <dgm:pt modelId="{4AA676DB-0248-4A60-83B2-056DBF371058}" type="pres">
      <dgm:prSet presAssocID="{52C68319-9D1F-4010-883B-D00700743064}" presName="composite" presStyleCnt="0"/>
      <dgm:spPr/>
    </dgm:pt>
    <dgm:pt modelId="{EF6E57A4-051F-4474-A548-D74224D18DC4}" type="pres">
      <dgm:prSet presAssocID="{52C68319-9D1F-4010-883B-D00700743064}" presName="rect1" presStyleLbl="bgImgPlace1" presStyleIdx="7" presStyleCnt="8"/>
      <dgm:spPr>
        <a:blipFill rotWithShape="1">
          <a:blip xmlns:r="http://schemas.openxmlformats.org/officeDocument/2006/relationships" r:embed="rId8"/>
          <a:stretch>
            <a:fillRect/>
          </a:stretch>
        </a:blipFill>
      </dgm:spPr>
    </dgm:pt>
    <dgm:pt modelId="{34A683C9-CD5F-4E0A-992B-FC33BB66044D}" type="pres">
      <dgm:prSet presAssocID="{52C68319-9D1F-4010-883B-D00700743064}" presName="wedgeRectCallout1" presStyleLbl="node1" presStyleIdx="7" presStyleCnt="8">
        <dgm:presLayoutVars>
          <dgm:bulletEnabled val="1"/>
        </dgm:presLayoutVars>
      </dgm:prSet>
      <dgm:spPr/>
      <dgm:t>
        <a:bodyPr/>
        <a:lstStyle/>
        <a:p>
          <a:endParaRPr lang="fr-BE"/>
        </a:p>
      </dgm:t>
    </dgm:pt>
  </dgm:ptLst>
  <dgm:cxnLst>
    <dgm:cxn modelId="{9607CABE-6D37-4D15-93B8-CF9734562251}" type="presOf" srcId="{DEF3E63F-41B4-4253-A573-067A2C86FA93}" destId="{DE05B039-66A3-4F20-8528-6345D7D4B3D7}" srcOrd="0" destOrd="0" presId="urn:microsoft.com/office/officeart/2008/layout/BendingPictureCaptionList"/>
    <dgm:cxn modelId="{C9CA9535-9719-4A43-8F8A-1C0878878209}" type="presOf" srcId="{378D11FA-C3FD-4713-8908-82C71FB44C80}" destId="{276E1868-18ED-4CA7-9190-756951E68268}" srcOrd="0" destOrd="0" presId="urn:microsoft.com/office/officeart/2008/layout/BendingPictureCaptionList"/>
    <dgm:cxn modelId="{F9A16F4B-B713-4B1F-87B0-A5410B9454C9}" srcId="{C9A6EA68-C9D9-4E95-B0D1-C9C3176F77C7}" destId="{378D11FA-C3FD-4713-8908-82C71FB44C80}" srcOrd="6" destOrd="0" parTransId="{CF54AD4E-1E55-40A8-B51C-47A60AE351FE}" sibTransId="{8A91CDEA-9B03-4D6B-A0B3-FBCE5FBCE6E6}"/>
    <dgm:cxn modelId="{5C195E83-206F-492D-AD01-14EF1EF9974C}" srcId="{C9A6EA68-C9D9-4E95-B0D1-C9C3176F77C7}" destId="{DEF3E63F-41B4-4253-A573-067A2C86FA93}" srcOrd="0" destOrd="0" parTransId="{18A66557-AC23-4A71-9F08-C43FEFCC0089}" sibTransId="{A966C5EC-7E8E-41F1-B794-CC2421C2F4A2}"/>
    <dgm:cxn modelId="{4165D774-EEB2-428A-92DE-824FD0EB567E}" type="presOf" srcId="{AFB4A7CD-DFC6-46C8-B63F-77E4EAE90545}" destId="{4741642A-0079-4E52-B3DA-03A11DCBDE94}" srcOrd="0" destOrd="0" presId="urn:microsoft.com/office/officeart/2008/layout/BendingPictureCaptionList"/>
    <dgm:cxn modelId="{AF032890-AC88-44A6-B42F-CB0F9D7B0936}" type="presOf" srcId="{52C68319-9D1F-4010-883B-D00700743064}" destId="{34A683C9-CD5F-4E0A-992B-FC33BB66044D}" srcOrd="0" destOrd="0" presId="urn:microsoft.com/office/officeart/2008/layout/BendingPictureCaptionList"/>
    <dgm:cxn modelId="{1BC23BAD-8328-428A-9826-4782CBCBA1AF}" srcId="{C9A6EA68-C9D9-4E95-B0D1-C9C3176F77C7}" destId="{AFB4A7CD-DFC6-46C8-B63F-77E4EAE90545}" srcOrd="5" destOrd="0" parTransId="{88B90FC0-5ED5-4200-AF80-71BB5EBBED4F}" sibTransId="{2D525FDA-1C0D-4F3B-85CD-AADA3805899D}"/>
    <dgm:cxn modelId="{B7BB4893-6D07-4C40-A5B9-FF33CE569EC8}" type="presOf" srcId="{C9A6EA68-C9D9-4E95-B0D1-C9C3176F77C7}" destId="{10376636-8A71-4228-96C8-EB0709C97C89}" srcOrd="0" destOrd="0" presId="urn:microsoft.com/office/officeart/2008/layout/BendingPictureCaptionList"/>
    <dgm:cxn modelId="{20210C5A-FC88-4399-BEAC-56A320353A04}" type="presOf" srcId="{7084D6C1-DECE-4736-BECE-51529C4D6B22}" destId="{7FA64BAA-62BF-4556-B09C-E8E03FAAE243}" srcOrd="0" destOrd="0" presId="urn:microsoft.com/office/officeart/2008/layout/BendingPictureCaptionList"/>
    <dgm:cxn modelId="{9722E861-F33C-4E29-8600-19F1C8ABB857}" srcId="{C9A6EA68-C9D9-4E95-B0D1-C9C3176F77C7}" destId="{F6306198-511B-4486-A4F0-12779D249D3D}" srcOrd="4" destOrd="0" parTransId="{DE00FC83-AA16-45EA-98DC-18DD4718B199}" sibTransId="{1E324F3F-AC88-46D1-A10E-8A5C36352252}"/>
    <dgm:cxn modelId="{FDD99A36-9FAE-4B69-B5A6-AC83C174EB79}" srcId="{C9A6EA68-C9D9-4E95-B0D1-C9C3176F77C7}" destId="{95372455-C745-4727-B927-1E87882396A3}" srcOrd="3" destOrd="0" parTransId="{6BE20733-E7F2-4826-97DE-B0F13489D298}" sibTransId="{C345CC7C-D13E-40BE-BE7F-B2491EE6B294}"/>
    <dgm:cxn modelId="{981BC5CD-9C42-49EA-A44D-986DF2D022A1}" type="presOf" srcId="{95372455-C745-4727-B927-1E87882396A3}" destId="{1812AE90-BCD8-4072-A5F8-F684A3B0CD0B}" srcOrd="0" destOrd="0" presId="urn:microsoft.com/office/officeart/2008/layout/BendingPictureCaptionList"/>
    <dgm:cxn modelId="{0EE50E3A-BE7D-44AF-B935-1A06D27F0A2D}" srcId="{C9A6EA68-C9D9-4E95-B0D1-C9C3176F77C7}" destId="{A3673D31-38F0-469E-9355-B82C2914C3C8}" srcOrd="2" destOrd="0" parTransId="{32AD285B-81A2-478D-B565-C01E210F568A}" sibTransId="{1D311AAC-4124-4B34-8A71-5BA4912A7468}"/>
    <dgm:cxn modelId="{10927F82-DF98-4E3E-B881-59DF4EF17CB2}" type="presOf" srcId="{F6306198-511B-4486-A4F0-12779D249D3D}" destId="{235D2B29-C9E4-43B1-ABAC-C64EB677F229}" srcOrd="0" destOrd="0" presId="urn:microsoft.com/office/officeart/2008/layout/BendingPictureCaptionList"/>
    <dgm:cxn modelId="{658C466A-3837-4494-ACFE-80D9F4D15389}" srcId="{C9A6EA68-C9D9-4E95-B0D1-C9C3176F77C7}" destId="{7084D6C1-DECE-4736-BECE-51529C4D6B22}" srcOrd="1" destOrd="0" parTransId="{E5327686-733B-48E6-966F-268732DDDD7F}" sibTransId="{6E00667A-2F87-409B-8C3E-EEB2616BC0F7}"/>
    <dgm:cxn modelId="{D1B13918-3BE7-416C-B65D-B4CAB27D3E5C}" srcId="{C9A6EA68-C9D9-4E95-B0D1-C9C3176F77C7}" destId="{52C68319-9D1F-4010-883B-D00700743064}" srcOrd="7" destOrd="0" parTransId="{09824896-4648-4121-85AE-B578739AAC57}" sibTransId="{9C2BCC36-EE1D-4022-8DA5-17CB59B6DB83}"/>
    <dgm:cxn modelId="{1820B635-B4E5-46F9-8063-BE9752961849}" type="presOf" srcId="{A3673D31-38F0-469E-9355-B82C2914C3C8}" destId="{5F0DDF66-5001-4F74-A378-CD91CF26EF3D}" srcOrd="0" destOrd="0" presId="urn:microsoft.com/office/officeart/2008/layout/BendingPictureCaptionList"/>
    <dgm:cxn modelId="{8FF41991-9CFC-43CD-BCFC-3E017131148A}" type="presParOf" srcId="{10376636-8A71-4228-96C8-EB0709C97C89}" destId="{A6F9492C-9DBC-420C-96CE-739150E46F65}" srcOrd="0" destOrd="0" presId="urn:microsoft.com/office/officeart/2008/layout/BendingPictureCaptionList"/>
    <dgm:cxn modelId="{562FBD45-2B87-45EE-BC74-C7EE2C7D5AF6}" type="presParOf" srcId="{A6F9492C-9DBC-420C-96CE-739150E46F65}" destId="{C2125AA3-937A-4B53-8838-0E5262F900DB}" srcOrd="0" destOrd="0" presId="urn:microsoft.com/office/officeart/2008/layout/BendingPictureCaptionList"/>
    <dgm:cxn modelId="{189BD0FC-515D-4505-83C2-CAC6F537DDE1}" type="presParOf" srcId="{A6F9492C-9DBC-420C-96CE-739150E46F65}" destId="{DE05B039-66A3-4F20-8528-6345D7D4B3D7}" srcOrd="1" destOrd="0" presId="urn:microsoft.com/office/officeart/2008/layout/BendingPictureCaptionList"/>
    <dgm:cxn modelId="{76E5F8EE-68B2-48E6-8862-C40C97A6B19B}" type="presParOf" srcId="{10376636-8A71-4228-96C8-EB0709C97C89}" destId="{D2A402B8-C980-4780-B8D1-353E9FD4AB50}" srcOrd="1" destOrd="0" presId="urn:microsoft.com/office/officeart/2008/layout/BendingPictureCaptionList"/>
    <dgm:cxn modelId="{BF221BE0-0C3A-4CA1-A027-6B47887E8221}" type="presParOf" srcId="{10376636-8A71-4228-96C8-EB0709C97C89}" destId="{72C5B675-C744-468B-8BEF-EF593DEB5312}" srcOrd="2" destOrd="0" presId="urn:microsoft.com/office/officeart/2008/layout/BendingPictureCaptionList"/>
    <dgm:cxn modelId="{296B3DB1-A1D0-4FB8-A457-2954453C681E}" type="presParOf" srcId="{72C5B675-C744-468B-8BEF-EF593DEB5312}" destId="{585C9B93-1970-435C-83B1-C9A3DB37E9AC}" srcOrd="0" destOrd="0" presId="urn:microsoft.com/office/officeart/2008/layout/BendingPictureCaptionList"/>
    <dgm:cxn modelId="{F24B082A-C96D-4798-B2CA-86AEC460C8DE}" type="presParOf" srcId="{72C5B675-C744-468B-8BEF-EF593DEB5312}" destId="{7FA64BAA-62BF-4556-B09C-E8E03FAAE243}" srcOrd="1" destOrd="0" presId="urn:microsoft.com/office/officeart/2008/layout/BendingPictureCaptionList"/>
    <dgm:cxn modelId="{C0036A7D-D018-44DE-9F5D-5C035F5A04EC}" type="presParOf" srcId="{10376636-8A71-4228-96C8-EB0709C97C89}" destId="{AA2B5A63-E22B-4EF9-89BD-B87C851615EB}" srcOrd="3" destOrd="0" presId="urn:microsoft.com/office/officeart/2008/layout/BendingPictureCaptionList"/>
    <dgm:cxn modelId="{94E4D305-0A67-4B63-9CF4-9D6AEF0612A8}" type="presParOf" srcId="{10376636-8A71-4228-96C8-EB0709C97C89}" destId="{5FC92518-6864-42B2-9C36-BDD4DE590675}" srcOrd="4" destOrd="0" presId="urn:microsoft.com/office/officeart/2008/layout/BendingPictureCaptionList"/>
    <dgm:cxn modelId="{03F9C08C-A427-483F-BE6D-CD41C4581D13}" type="presParOf" srcId="{5FC92518-6864-42B2-9C36-BDD4DE590675}" destId="{C6B2C0A8-3C2A-4E66-8CF7-A12BBDA24B27}" srcOrd="0" destOrd="0" presId="urn:microsoft.com/office/officeart/2008/layout/BendingPictureCaptionList"/>
    <dgm:cxn modelId="{DAA1C8CA-4F4A-42B6-9770-14F6FD9DCD76}" type="presParOf" srcId="{5FC92518-6864-42B2-9C36-BDD4DE590675}" destId="{5F0DDF66-5001-4F74-A378-CD91CF26EF3D}" srcOrd="1" destOrd="0" presId="urn:microsoft.com/office/officeart/2008/layout/BendingPictureCaptionList"/>
    <dgm:cxn modelId="{EE1F3C01-540F-4DAF-8F57-3E44E26E0B34}" type="presParOf" srcId="{10376636-8A71-4228-96C8-EB0709C97C89}" destId="{325B45F1-7F19-4B92-9829-5B1BFD81C0F9}" srcOrd="5" destOrd="0" presId="urn:microsoft.com/office/officeart/2008/layout/BendingPictureCaptionList"/>
    <dgm:cxn modelId="{F7A16374-21E2-4282-B0D3-C53B3CB7696B}" type="presParOf" srcId="{10376636-8A71-4228-96C8-EB0709C97C89}" destId="{9BA3B81C-E7FD-4157-9736-5570902AA1AC}" srcOrd="6" destOrd="0" presId="urn:microsoft.com/office/officeart/2008/layout/BendingPictureCaptionList"/>
    <dgm:cxn modelId="{48CDD79D-5452-4B77-A2BA-80C2B4BCAE9C}" type="presParOf" srcId="{9BA3B81C-E7FD-4157-9736-5570902AA1AC}" destId="{6F8A9D1B-FFF4-4003-B0FC-319D1D43798B}" srcOrd="0" destOrd="0" presId="urn:microsoft.com/office/officeart/2008/layout/BendingPictureCaptionList"/>
    <dgm:cxn modelId="{F005130B-A1D8-4BDE-84DF-E073CAC29688}" type="presParOf" srcId="{9BA3B81C-E7FD-4157-9736-5570902AA1AC}" destId="{1812AE90-BCD8-4072-A5F8-F684A3B0CD0B}" srcOrd="1" destOrd="0" presId="urn:microsoft.com/office/officeart/2008/layout/BendingPictureCaptionList"/>
    <dgm:cxn modelId="{86117838-ABE4-40F9-9801-70DCB25BDE31}" type="presParOf" srcId="{10376636-8A71-4228-96C8-EB0709C97C89}" destId="{BE184D43-D564-4105-B04A-17CECE06503F}" srcOrd="7" destOrd="0" presId="urn:microsoft.com/office/officeart/2008/layout/BendingPictureCaptionList"/>
    <dgm:cxn modelId="{FB0A6442-745E-4C4F-B83C-8EBC3FA22767}" type="presParOf" srcId="{10376636-8A71-4228-96C8-EB0709C97C89}" destId="{AECBB658-C66A-4BA6-B8D2-228168AE30C0}" srcOrd="8" destOrd="0" presId="urn:microsoft.com/office/officeart/2008/layout/BendingPictureCaptionList"/>
    <dgm:cxn modelId="{2A5C6A29-116F-4979-B4D9-DC95C9DC5A35}" type="presParOf" srcId="{AECBB658-C66A-4BA6-B8D2-228168AE30C0}" destId="{CB2B1583-C8CB-44DE-9797-0CD7751FECE3}" srcOrd="0" destOrd="0" presId="urn:microsoft.com/office/officeart/2008/layout/BendingPictureCaptionList"/>
    <dgm:cxn modelId="{1931C582-7EF7-41E1-AEA6-DFF6AB956B1E}" type="presParOf" srcId="{AECBB658-C66A-4BA6-B8D2-228168AE30C0}" destId="{235D2B29-C9E4-43B1-ABAC-C64EB677F229}" srcOrd="1" destOrd="0" presId="urn:microsoft.com/office/officeart/2008/layout/BendingPictureCaptionList"/>
    <dgm:cxn modelId="{8168C6EA-1BA1-4EE5-A045-425B6321E27B}" type="presParOf" srcId="{10376636-8A71-4228-96C8-EB0709C97C89}" destId="{22A386B9-D878-407C-8CB9-EEA9FEF1FBFE}" srcOrd="9" destOrd="0" presId="urn:microsoft.com/office/officeart/2008/layout/BendingPictureCaptionList"/>
    <dgm:cxn modelId="{CFA9E2E3-B818-4CA6-B5E4-85AF3D2E88C4}" type="presParOf" srcId="{10376636-8A71-4228-96C8-EB0709C97C89}" destId="{935466C3-A01E-43B9-818E-5D9DC95342CD}" srcOrd="10" destOrd="0" presId="urn:microsoft.com/office/officeart/2008/layout/BendingPictureCaptionList"/>
    <dgm:cxn modelId="{D10393D9-43A8-4A3B-BF51-77B27CB6DF77}" type="presParOf" srcId="{935466C3-A01E-43B9-818E-5D9DC95342CD}" destId="{561C1AAF-D8F8-4453-8289-DD70A851C8DB}" srcOrd="0" destOrd="0" presId="urn:microsoft.com/office/officeart/2008/layout/BendingPictureCaptionList"/>
    <dgm:cxn modelId="{A2F43553-CC91-46EC-9E1C-4E666826F488}" type="presParOf" srcId="{935466C3-A01E-43B9-818E-5D9DC95342CD}" destId="{4741642A-0079-4E52-B3DA-03A11DCBDE94}" srcOrd="1" destOrd="0" presId="urn:microsoft.com/office/officeart/2008/layout/BendingPictureCaptionList"/>
    <dgm:cxn modelId="{4B4A7EC4-615E-47BD-833B-B0E963FAC192}" type="presParOf" srcId="{10376636-8A71-4228-96C8-EB0709C97C89}" destId="{1E16986B-9438-4D8B-A3B0-7604830A94D0}" srcOrd="11" destOrd="0" presId="urn:microsoft.com/office/officeart/2008/layout/BendingPictureCaptionList"/>
    <dgm:cxn modelId="{30771CB0-0780-4FED-86EF-54FC256B0DCC}" type="presParOf" srcId="{10376636-8A71-4228-96C8-EB0709C97C89}" destId="{48362400-9EBD-48C5-8C57-3ED852CB980A}" srcOrd="12" destOrd="0" presId="urn:microsoft.com/office/officeart/2008/layout/BendingPictureCaptionList"/>
    <dgm:cxn modelId="{00BCB28D-FDD5-487B-BFE7-2A29DDC68563}" type="presParOf" srcId="{48362400-9EBD-48C5-8C57-3ED852CB980A}" destId="{A8951AA8-F642-48ED-BFC3-B3F38DA920D9}" srcOrd="0" destOrd="0" presId="urn:microsoft.com/office/officeart/2008/layout/BendingPictureCaptionList"/>
    <dgm:cxn modelId="{CC5A3266-D6EB-4685-9F53-F2AF17BAA387}" type="presParOf" srcId="{48362400-9EBD-48C5-8C57-3ED852CB980A}" destId="{276E1868-18ED-4CA7-9190-756951E68268}" srcOrd="1" destOrd="0" presId="urn:microsoft.com/office/officeart/2008/layout/BendingPictureCaptionList"/>
    <dgm:cxn modelId="{C92A6898-2043-461A-8E36-08327371117E}" type="presParOf" srcId="{10376636-8A71-4228-96C8-EB0709C97C89}" destId="{D159C99E-DAE8-4BF5-8491-49CC8F7FF1A3}" srcOrd="13" destOrd="0" presId="urn:microsoft.com/office/officeart/2008/layout/BendingPictureCaptionList"/>
    <dgm:cxn modelId="{9BFC6CE0-AAC2-4440-8A38-313E67975832}" type="presParOf" srcId="{10376636-8A71-4228-96C8-EB0709C97C89}" destId="{4AA676DB-0248-4A60-83B2-056DBF371058}" srcOrd="14" destOrd="0" presId="urn:microsoft.com/office/officeart/2008/layout/BendingPictureCaptionList"/>
    <dgm:cxn modelId="{F5A9F0D4-F86C-4CB5-974B-53398231FC45}" type="presParOf" srcId="{4AA676DB-0248-4A60-83B2-056DBF371058}" destId="{EF6E57A4-051F-4474-A548-D74224D18DC4}" srcOrd="0" destOrd="0" presId="urn:microsoft.com/office/officeart/2008/layout/BendingPictureCaptionList"/>
    <dgm:cxn modelId="{5EB95454-2934-4A81-B83A-4C371C800ACE}" type="presParOf" srcId="{4AA676DB-0248-4A60-83B2-056DBF371058}" destId="{34A683C9-CD5F-4E0A-992B-FC33BB66044D}" srcOrd="1" destOrd="0" presId="urn:microsoft.com/office/officeart/2008/layout/BendingPictureCaption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9A6EA68-C9D9-4E95-B0D1-C9C3176F77C7}" type="doc">
      <dgm:prSet loTypeId="urn:microsoft.com/office/officeart/2008/layout/BendingPictureCaptionList" loCatId="picture" qsTypeId="urn:microsoft.com/office/officeart/2005/8/quickstyle/simple1" qsCatId="simple" csTypeId="urn:microsoft.com/office/officeart/2005/8/colors/accent6_5" csCatId="accent6" phldr="1"/>
      <dgm:spPr/>
      <dgm:t>
        <a:bodyPr/>
        <a:lstStyle/>
        <a:p>
          <a:endParaRPr lang="fr-BE"/>
        </a:p>
      </dgm:t>
    </dgm:pt>
    <dgm:pt modelId="{AFB4A7CD-DFC6-46C8-B63F-77E4EAE90545}">
      <dgm:prSet phldrT="[Text]" custT="1"/>
      <dgm:spPr/>
      <dgm:t>
        <a:bodyPr/>
        <a:lstStyle/>
        <a:p>
          <a:pPr algn="ctr"/>
          <a:r>
            <a:rPr lang="hr-HR" sz="4800" b="1" dirty="0" smtClean="0">
              <a:latin typeface="Myriad Pro"/>
              <a:ea typeface="Verdana" panose="020B0604030504040204" pitchFamily="34" charset="0"/>
              <a:cs typeface="Verdana" panose="020B0604030504040204" pitchFamily="34" charset="0"/>
            </a:rPr>
            <a:t>Revizori</a:t>
          </a:r>
          <a:endParaRPr lang="fr-BE" sz="4800" b="1" dirty="0">
            <a:latin typeface="Myriad Pro"/>
            <a:ea typeface="Verdana" panose="020B0604030504040204" pitchFamily="34" charset="0"/>
            <a:cs typeface="Verdana" panose="020B0604030504040204" pitchFamily="34" charset="0"/>
          </a:endParaRPr>
        </a:p>
      </dgm:t>
    </dgm:pt>
    <dgm:pt modelId="{88B90FC0-5ED5-4200-AF80-71BB5EBBED4F}" type="parTrans" cxnId="{1BC23BAD-8328-428A-9826-4782CBCBA1AF}">
      <dgm:prSet/>
      <dgm:spPr/>
      <dgm:t>
        <a:bodyPr/>
        <a:lstStyle/>
        <a:p>
          <a:pPr algn="ctr"/>
          <a:endParaRPr lang="fr-BE" sz="1000" b="1">
            <a:latin typeface="Century Gothic" panose="020B0502020202020204" pitchFamily="34" charset="0"/>
            <a:ea typeface="Verdana" panose="020B0604030504040204" pitchFamily="34" charset="0"/>
            <a:cs typeface="Verdana" panose="020B0604030504040204" pitchFamily="34" charset="0"/>
          </a:endParaRPr>
        </a:p>
      </dgm:t>
    </dgm:pt>
    <dgm:pt modelId="{2D525FDA-1C0D-4F3B-85CD-AADA3805899D}" type="sibTrans" cxnId="{1BC23BAD-8328-428A-9826-4782CBCBA1AF}">
      <dgm:prSet/>
      <dgm:spPr/>
      <dgm:t>
        <a:bodyPr/>
        <a:lstStyle/>
        <a:p>
          <a:pPr algn="ctr"/>
          <a:endParaRPr lang="fr-BE" sz="1000" b="1">
            <a:latin typeface="Century Gothic" panose="020B0502020202020204" pitchFamily="34" charset="0"/>
            <a:ea typeface="Verdana" panose="020B0604030504040204" pitchFamily="34" charset="0"/>
            <a:cs typeface="Verdana" panose="020B0604030504040204" pitchFamily="34" charset="0"/>
          </a:endParaRPr>
        </a:p>
      </dgm:t>
    </dgm:pt>
    <dgm:pt modelId="{10376636-8A71-4228-96C8-EB0709C97C89}" type="pres">
      <dgm:prSet presAssocID="{C9A6EA68-C9D9-4E95-B0D1-C9C3176F77C7}" presName="Name0" presStyleCnt="0">
        <dgm:presLayoutVars>
          <dgm:dir/>
          <dgm:resizeHandles val="exact"/>
        </dgm:presLayoutVars>
      </dgm:prSet>
      <dgm:spPr/>
      <dgm:t>
        <a:bodyPr/>
        <a:lstStyle/>
        <a:p>
          <a:endParaRPr lang="fr-BE"/>
        </a:p>
      </dgm:t>
    </dgm:pt>
    <dgm:pt modelId="{935466C3-A01E-43B9-818E-5D9DC95342CD}" type="pres">
      <dgm:prSet presAssocID="{AFB4A7CD-DFC6-46C8-B63F-77E4EAE90545}" presName="composite" presStyleCnt="0"/>
      <dgm:spPr/>
    </dgm:pt>
    <dgm:pt modelId="{561C1AAF-D8F8-4453-8289-DD70A851C8DB}" type="pres">
      <dgm:prSet presAssocID="{AFB4A7CD-DFC6-46C8-B63F-77E4EAE90545}" presName="rect1" presStyleLbl="bgImgPlace1" presStyleIdx="0" presStyleCnt="1"/>
      <dgm:spPr>
        <a:blipFill rotWithShape="1">
          <a:blip xmlns:r="http://schemas.openxmlformats.org/officeDocument/2006/relationships" r:embed="rId1"/>
          <a:stretch>
            <a:fillRect/>
          </a:stretch>
        </a:blipFill>
      </dgm:spPr>
      <dgm:t>
        <a:bodyPr/>
        <a:lstStyle/>
        <a:p>
          <a:endParaRPr lang="fr-BE"/>
        </a:p>
      </dgm:t>
    </dgm:pt>
    <dgm:pt modelId="{4741642A-0079-4E52-B3DA-03A11DCBDE94}" type="pres">
      <dgm:prSet presAssocID="{AFB4A7CD-DFC6-46C8-B63F-77E4EAE90545}" presName="wedgeRectCallout1" presStyleLbl="node1" presStyleIdx="0" presStyleCnt="1">
        <dgm:presLayoutVars>
          <dgm:bulletEnabled val="1"/>
        </dgm:presLayoutVars>
      </dgm:prSet>
      <dgm:spPr/>
      <dgm:t>
        <a:bodyPr/>
        <a:lstStyle/>
        <a:p>
          <a:endParaRPr lang="fr-BE"/>
        </a:p>
      </dgm:t>
    </dgm:pt>
  </dgm:ptLst>
  <dgm:cxnLst>
    <dgm:cxn modelId="{E66DED7C-0674-492A-8463-8AEC6553C6CE}" type="presOf" srcId="{C9A6EA68-C9D9-4E95-B0D1-C9C3176F77C7}" destId="{10376636-8A71-4228-96C8-EB0709C97C89}" srcOrd="0" destOrd="0" presId="urn:microsoft.com/office/officeart/2008/layout/BendingPictureCaptionList"/>
    <dgm:cxn modelId="{C25EEEE7-A087-4C0B-8489-E803200123C3}" type="presOf" srcId="{AFB4A7CD-DFC6-46C8-B63F-77E4EAE90545}" destId="{4741642A-0079-4E52-B3DA-03A11DCBDE94}" srcOrd="0" destOrd="0" presId="urn:microsoft.com/office/officeart/2008/layout/BendingPictureCaptionList"/>
    <dgm:cxn modelId="{1BC23BAD-8328-428A-9826-4782CBCBA1AF}" srcId="{C9A6EA68-C9D9-4E95-B0D1-C9C3176F77C7}" destId="{AFB4A7CD-DFC6-46C8-B63F-77E4EAE90545}" srcOrd="0" destOrd="0" parTransId="{88B90FC0-5ED5-4200-AF80-71BB5EBBED4F}" sibTransId="{2D525FDA-1C0D-4F3B-85CD-AADA3805899D}"/>
    <dgm:cxn modelId="{492646D1-FB0B-4E04-9D96-DACE63D99779}" type="presParOf" srcId="{10376636-8A71-4228-96C8-EB0709C97C89}" destId="{935466C3-A01E-43B9-818E-5D9DC95342CD}" srcOrd="0" destOrd="0" presId="urn:microsoft.com/office/officeart/2008/layout/BendingPictureCaptionList"/>
    <dgm:cxn modelId="{429E18CA-1ECD-4B58-BB1D-0EFBAFACCC90}" type="presParOf" srcId="{935466C3-A01E-43B9-818E-5D9DC95342CD}" destId="{561C1AAF-D8F8-4453-8289-DD70A851C8DB}" srcOrd="0" destOrd="0" presId="urn:microsoft.com/office/officeart/2008/layout/BendingPictureCaptionList"/>
    <dgm:cxn modelId="{77CCB3F3-E999-4A28-9D44-051AD6312352}" type="presParOf" srcId="{935466C3-A01E-43B9-818E-5D9DC95342CD}" destId="{4741642A-0079-4E52-B3DA-03A11DCBDE94}" srcOrd="1" destOrd="0" presId="urn:microsoft.com/office/officeart/2008/layout/BendingPictureCaption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9A6EA68-C9D9-4E95-B0D1-C9C3176F77C7}" type="doc">
      <dgm:prSet loTypeId="urn:microsoft.com/office/officeart/2008/layout/BendingPictureCaptionList" loCatId="picture" qsTypeId="urn:microsoft.com/office/officeart/2005/8/quickstyle/simple1" qsCatId="simple" csTypeId="urn:microsoft.com/office/officeart/2005/8/colors/accent6_5" csCatId="accent6" phldr="1"/>
      <dgm:spPr/>
      <dgm:t>
        <a:bodyPr/>
        <a:lstStyle/>
        <a:p>
          <a:endParaRPr lang="fr-BE"/>
        </a:p>
      </dgm:t>
    </dgm:pt>
    <dgm:pt modelId="{AFB4A7CD-DFC6-46C8-B63F-77E4EAE90545}">
      <dgm:prSet phldrT="[Text]" custT="1"/>
      <dgm:spPr/>
      <dgm:t>
        <a:bodyPr/>
        <a:lstStyle/>
        <a:p>
          <a:pPr algn="ctr"/>
          <a:r>
            <a:rPr lang="hr-HR" sz="1600" b="1" dirty="0" smtClean="0">
              <a:latin typeface="Verdana" panose="020B0604030504040204" pitchFamily="34" charset="0"/>
              <a:ea typeface="Verdana" panose="020B0604030504040204" pitchFamily="34" charset="0"/>
              <a:cs typeface="Verdana" panose="020B0604030504040204" pitchFamily="34" charset="0"/>
            </a:rPr>
            <a:t>Građanin Europske unije</a:t>
          </a:r>
          <a:endParaRPr lang="fr-BE" sz="1600" b="1" dirty="0">
            <a:latin typeface="Verdana" panose="020B0604030504040204" pitchFamily="34" charset="0"/>
            <a:ea typeface="Verdana" panose="020B0604030504040204" pitchFamily="34" charset="0"/>
            <a:cs typeface="Verdana" panose="020B0604030504040204" pitchFamily="34" charset="0"/>
          </a:endParaRPr>
        </a:p>
      </dgm:t>
    </dgm:pt>
    <dgm:pt modelId="{88B90FC0-5ED5-4200-AF80-71BB5EBBED4F}" type="parTrans" cxnId="{1BC23BAD-8328-428A-9826-4782CBCBA1AF}">
      <dgm:prSet/>
      <dgm:spPr/>
      <dgm:t>
        <a:bodyPr/>
        <a:lstStyle/>
        <a:p>
          <a:pPr algn="ctr"/>
          <a:endParaRPr lang="fr-BE" sz="1600" b="1">
            <a:latin typeface="Verdana" panose="020B0604030504040204" pitchFamily="34" charset="0"/>
            <a:ea typeface="Verdana" panose="020B0604030504040204" pitchFamily="34" charset="0"/>
            <a:cs typeface="Verdana" panose="020B0604030504040204" pitchFamily="34" charset="0"/>
          </a:endParaRPr>
        </a:p>
      </dgm:t>
    </dgm:pt>
    <dgm:pt modelId="{2D525FDA-1C0D-4F3B-85CD-AADA3805899D}" type="sibTrans" cxnId="{1BC23BAD-8328-428A-9826-4782CBCBA1AF}">
      <dgm:prSet/>
      <dgm:spPr/>
      <dgm:t>
        <a:bodyPr/>
        <a:lstStyle/>
        <a:p>
          <a:pPr algn="ctr"/>
          <a:endParaRPr lang="fr-BE" sz="1600" b="1">
            <a:latin typeface="Verdana" panose="020B0604030504040204" pitchFamily="34" charset="0"/>
            <a:ea typeface="Verdana" panose="020B0604030504040204" pitchFamily="34" charset="0"/>
            <a:cs typeface="Verdana" panose="020B0604030504040204" pitchFamily="34" charset="0"/>
          </a:endParaRPr>
        </a:p>
      </dgm:t>
    </dgm:pt>
    <dgm:pt modelId="{7084D6C1-DECE-4736-BECE-51529C4D6B22}">
      <dgm:prSet custT="1"/>
      <dgm:spPr/>
      <dgm:t>
        <a:bodyPr/>
        <a:lstStyle/>
        <a:p>
          <a:pPr algn="ctr"/>
          <a:r>
            <a:rPr lang="hr-HR" sz="1600" b="1" dirty="0" smtClean="0">
              <a:latin typeface="Verdana" panose="020B0604030504040204" pitchFamily="34" charset="0"/>
              <a:ea typeface="Verdana" panose="020B0604030504040204" pitchFamily="34" charset="0"/>
              <a:cs typeface="Verdana" panose="020B0604030504040204" pitchFamily="34" charset="0"/>
            </a:rPr>
            <a:t>Završen sveučilišni studij u trajanju od najmanje 3 godine</a:t>
          </a:r>
          <a:endParaRPr lang="fr-BE" sz="1600" b="1" dirty="0">
            <a:latin typeface="Verdana" panose="020B0604030504040204" pitchFamily="34" charset="0"/>
            <a:ea typeface="Verdana" panose="020B0604030504040204" pitchFamily="34" charset="0"/>
            <a:cs typeface="Verdana" panose="020B0604030504040204" pitchFamily="34" charset="0"/>
          </a:endParaRPr>
        </a:p>
      </dgm:t>
    </dgm:pt>
    <dgm:pt modelId="{E5327686-733B-48E6-966F-268732DDDD7F}" type="parTrans" cxnId="{658C466A-3837-4494-ACFE-80D9F4D15389}">
      <dgm:prSet/>
      <dgm:spPr/>
      <dgm:t>
        <a:bodyPr/>
        <a:lstStyle/>
        <a:p>
          <a:pPr algn="ctr"/>
          <a:endParaRPr lang="fr-BE" sz="1600" b="1">
            <a:latin typeface="Verdana" panose="020B0604030504040204" pitchFamily="34" charset="0"/>
            <a:ea typeface="Verdana" panose="020B0604030504040204" pitchFamily="34" charset="0"/>
            <a:cs typeface="Verdana" panose="020B0604030504040204" pitchFamily="34" charset="0"/>
          </a:endParaRPr>
        </a:p>
      </dgm:t>
    </dgm:pt>
    <dgm:pt modelId="{6E00667A-2F87-409B-8C3E-EEB2616BC0F7}" type="sibTrans" cxnId="{658C466A-3837-4494-ACFE-80D9F4D15389}">
      <dgm:prSet/>
      <dgm:spPr/>
      <dgm:t>
        <a:bodyPr/>
        <a:lstStyle/>
        <a:p>
          <a:pPr algn="ctr"/>
          <a:endParaRPr lang="fr-BE" sz="1600" b="1">
            <a:latin typeface="Verdana" panose="020B0604030504040204" pitchFamily="34" charset="0"/>
            <a:ea typeface="Verdana" panose="020B0604030504040204" pitchFamily="34" charset="0"/>
            <a:cs typeface="Verdana" panose="020B0604030504040204" pitchFamily="34" charset="0"/>
          </a:endParaRPr>
        </a:p>
      </dgm:t>
    </dgm:pt>
    <dgm:pt modelId="{95372455-C745-4727-B927-1E87882396A3}">
      <dgm:prSet custT="1"/>
      <dgm:spPr/>
      <dgm:t>
        <a:bodyPr/>
        <a:lstStyle/>
        <a:p>
          <a:pPr algn="ctr"/>
          <a:r>
            <a:rPr lang="hr-HR" sz="1600" b="1" dirty="0" smtClean="0">
              <a:latin typeface="Verdana" panose="020B0604030504040204" pitchFamily="34" charset="0"/>
              <a:ea typeface="Verdana" panose="020B0604030504040204" pitchFamily="34" charset="0"/>
              <a:cs typeface="Verdana" panose="020B0604030504040204" pitchFamily="34" charset="0"/>
            </a:rPr>
            <a:t>Govorite engleski, njemački ili francuski, te najmanje još 1 služebni jezik Europske unije</a:t>
          </a:r>
          <a:endParaRPr lang="fr-BE" sz="1600" b="1" dirty="0">
            <a:latin typeface="Verdana" panose="020B0604030504040204" pitchFamily="34" charset="0"/>
            <a:ea typeface="Verdana" panose="020B0604030504040204" pitchFamily="34" charset="0"/>
            <a:cs typeface="Verdana" panose="020B0604030504040204" pitchFamily="34" charset="0"/>
          </a:endParaRPr>
        </a:p>
      </dgm:t>
    </dgm:pt>
    <dgm:pt modelId="{6BE20733-E7F2-4826-97DE-B0F13489D298}" type="parTrans" cxnId="{FDD99A36-9FAE-4B69-B5A6-AC83C174EB79}">
      <dgm:prSet/>
      <dgm:spPr/>
      <dgm:t>
        <a:bodyPr/>
        <a:lstStyle/>
        <a:p>
          <a:pPr algn="ctr"/>
          <a:endParaRPr lang="fr-BE" sz="1600" b="1">
            <a:latin typeface="Verdana" panose="020B0604030504040204" pitchFamily="34" charset="0"/>
            <a:ea typeface="Verdana" panose="020B0604030504040204" pitchFamily="34" charset="0"/>
            <a:cs typeface="Verdana" panose="020B0604030504040204" pitchFamily="34" charset="0"/>
          </a:endParaRPr>
        </a:p>
      </dgm:t>
    </dgm:pt>
    <dgm:pt modelId="{C345CC7C-D13E-40BE-BE7F-B2491EE6B294}" type="sibTrans" cxnId="{FDD99A36-9FAE-4B69-B5A6-AC83C174EB79}">
      <dgm:prSet/>
      <dgm:spPr/>
      <dgm:t>
        <a:bodyPr/>
        <a:lstStyle/>
        <a:p>
          <a:pPr algn="ctr"/>
          <a:endParaRPr lang="fr-BE" sz="1600" b="1">
            <a:latin typeface="Verdana" panose="020B0604030504040204" pitchFamily="34" charset="0"/>
            <a:ea typeface="Verdana" panose="020B0604030504040204" pitchFamily="34" charset="0"/>
            <a:cs typeface="Verdana" panose="020B0604030504040204" pitchFamily="34" charset="0"/>
          </a:endParaRPr>
        </a:p>
      </dgm:t>
    </dgm:pt>
    <dgm:pt modelId="{10376636-8A71-4228-96C8-EB0709C97C89}" type="pres">
      <dgm:prSet presAssocID="{C9A6EA68-C9D9-4E95-B0D1-C9C3176F77C7}" presName="Name0" presStyleCnt="0">
        <dgm:presLayoutVars>
          <dgm:dir/>
          <dgm:resizeHandles val="exact"/>
        </dgm:presLayoutVars>
      </dgm:prSet>
      <dgm:spPr/>
      <dgm:t>
        <a:bodyPr/>
        <a:lstStyle/>
        <a:p>
          <a:endParaRPr lang="fr-BE"/>
        </a:p>
      </dgm:t>
    </dgm:pt>
    <dgm:pt modelId="{72C5B675-C744-468B-8BEF-EF593DEB5312}" type="pres">
      <dgm:prSet presAssocID="{7084D6C1-DECE-4736-BECE-51529C4D6B22}" presName="composite" presStyleCnt="0"/>
      <dgm:spPr/>
    </dgm:pt>
    <dgm:pt modelId="{585C9B93-1970-435C-83B1-C9A3DB37E9AC}" type="pres">
      <dgm:prSet presAssocID="{7084D6C1-DECE-4736-BECE-51529C4D6B22}" presName="rect1" presStyleLbl="bgImgPlace1" presStyleIdx="0" presStyleCnt="3"/>
      <dgm:spPr>
        <a:blipFill rotWithShape="1">
          <a:blip xmlns:r="http://schemas.openxmlformats.org/officeDocument/2006/relationships" r:embed="rId1"/>
          <a:stretch>
            <a:fillRect/>
          </a:stretch>
        </a:blipFill>
      </dgm:spPr>
      <dgm:t>
        <a:bodyPr/>
        <a:lstStyle/>
        <a:p>
          <a:endParaRPr lang="fr-BE"/>
        </a:p>
      </dgm:t>
    </dgm:pt>
    <dgm:pt modelId="{7FA64BAA-62BF-4556-B09C-E8E03FAAE243}" type="pres">
      <dgm:prSet presAssocID="{7084D6C1-DECE-4736-BECE-51529C4D6B22}" presName="wedgeRectCallout1" presStyleLbl="node1" presStyleIdx="0" presStyleCnt="3" custScaleX="108059" custScaleY="171584">
        <dgm:presLayoutVars>
          <dgm:bulletEnabled val="1"/>
        </dgm:presLayoutVars>
      </dgm:prSet>
      <dgm:spPr/>
      <dgm:t>
        <a:bodyPr/>
        <a:lstStyle/>
        <a:p>
          <a:endParaRPr lang="fr-BE"/>
        </a:p>
      </dgm:t>
    </dgm:pt>
    <dgm:pt modelId="{AA2B5A63-E22B-4EF9-89BD-B87C851615EB}" type="pres">
      <dgm:prSet presAssocID="{6E00667A-2F87-409B-8C3E-EEB2616BC0F7}" presName="sibTrans" presStyleCnt="0"/>
      <dgm:spPr/>
    </dgm:pt>
    <dgm:pt modelId="{9BA3B81C-E7FD-4157-9736-5570902AA1AC}" type="pres">
      <dgm:prSet presAssocID="{95372455-C745-4727-B927-1E87882396A3}" presName="composite" presStyleCnt="0"/>
      <dgm:spPr/>
    </dgm:pt>
    <dgm:pt modelId="{6F8A9D1B-FFF4-4003-B0FC-319D1D43798B}" type="pres">
      <dgm:prSet presAssocID="{95372455-C745-4727-B927-1E87882396A3}" presName="rect1" presStyleLbl="bgImgPlace1" presStyleIdx="1" presStyleCnt="3"/>
      <dgm:spPr>
        <a:blipFill rotWithShape="1">
          <a:blip xmlns:r="http://schemas.openxmlformats.org/officeDocument/2006/relationships" r:embed="rId2"/>
          <a:stretch>
            <a:fillRect/>
          </a:stretch>
        </a:blipFill>
      </dgm:spPr>
      <dgm:t>
        <a:bodyPr/>
        <a:lstStyle/>
        <a:p>
          <a:endParaRPr lang="fr-BE"/>
        </a:p>
      </dgm:t>
    </dgm:pt>
    <dgm:pt modelId="{1812AE90-BCD8-4072-A5F8-F684A3B0CD0B}" type="pres">
      <dgm:prSet presAssocID="{95372455-C745-4727-B927-1E87882396A3}" presName="wedgeRectCallout1" presStyleLbl="node1" presStyleIdx="1" presStyleCnt="3" custScaleX="124930" custScaleY="173924">
        <dgm:presLayoutVars>
          <dgm:bulletEnabled val="1"/>
        </dgm:presLayoutVars>
      </dgm:prSet>
      <dgm:spPr/>
      <dgm:t>
        <a:bodyPr/>
        <a:lstStyle/>
        <a:p>
          <a:endParaRPr lang="fr-BE"/>
        </a:p>
      </dgm:t>
    </dgm:pt>
    <dgm:pt modelId="{BE184D43-D564-4105-B04A-17CECE06503F}" type="pres">
      <dgm:prSet presAssocID="{C345CC7C-D13E-40BE-BE7F-B2491EE6B294}" presName="sibTrans" presStyleCnt="0"/>
      <dgm:spPr/>
    </dgm:pt>
    <dgm:pt modelId="{935466C3-A01E-43B9-818E-5D9DC95342CD}" type="pres">
      <dgm:prSet presAssocID="{AFB4A7CD-DFC6-46C8-B63F-77E4EAE90545}" presName="composite" presStyleCnt="0"/>
      <dgm:spPr/>
    </dgm:pt>
    <dgm:pt modelId="{561C1AAF-D8F8-4453-8289-DD70A851C8DB}" type="pres">
      <dgm:prSet presAssocID="{AFB4A7CD-DFC6-46C8-B63F-77E4EAE90545}" presName="rect1" presStyleLbl="bgImgPlace1" presStyleIdx="2" presStyleCnt="3"/>
      <dgm:spPr>
        <a:blipFill rotWithShape="1">
          <a:blip xmlns:r="http://schemas.openxmlformats.org/officeDocument/2006/relationships" r:embed="rId3"/>
          <a:stretch>
            <a:fillRect/>
          </a:stretch>
        </a:blipFill>
      </dgm:spPr>
      <dgm:t>
        <a:bodyPr/>
        <a:lstStyle/>
        <a:p>
          <a:endParaRPr lang="fr-BE"/>
        </a:p>
      </dgm:t>
    </dgm:pt>
    <dgm:pt modelId="{4741642A-0079-4E52-B3DA-03A11DCBDE94}" type="pres">
      <dgm:prSet presAssocID="{AFB4A7CD-DFC6-46C8-B63F-77E4EAE90545}" presName="wedgeRectCallout1" presStyleLbl="node1" presStyleIdx="2" presStyleCnt="3" custScaleY="159606">
        <dgm:presLayoutVars>
          <dgm:bulletEnabled val="1"/>
        </dgm:presLayoutVars>
      </dgm:prSet>
      <dgm:spPr/>
      <dgm:t>
        <a:bodyPr/>
        <a:lstStyle/>
        <a:p>
          <a:endParaRPr lang="fr-BE"/>
        </a:p>
      </dgm:t>
    </dgm:pt>
  </dgm:ptLst>
  <dgm:cxnLst>
    <dgm:cxn modelId="{658C466A-3837-4494-ACFE-80D9F4D15389}" srcId="{C9A6EA68-C9D9-4E95-B0D1-C9C3176F77C7}" destId="{7084D6C1-DECE-4736-BECE-51529C4D6B22}" srcOrd="0" destOrd="0" parTransId="{E5327686-733B-48E6-966F-268732DDDD7F}" sibTransId="{6E00667A-2F87-409B-8C3E-EEB2616BC0F7}"/>
    <dgm:cxn modelId="{644478DE-7600-4277-808B-01961440E88C}" type="presOf" srcId="{7084D6C1-DECE-4736-BECE-51529C4D6B22}" destId="{7FA64BAA-62BF-4556-B09C-E8E03FAAE243}" srcOrd="0" destOrd="0" presId="urn:microsoft.com/office/officeart/2008/layout/BendingPictureCaptionList"/>
    <dgm:cxn modelId="{FDD99A36-9FAE-4B69-B5A6-AC83C174EB79}" srcId="{C9A6EA68-C9D9-4E95-B0D1-C9C3176F77C7}" destId="{95372455-C745-4727-B927-1E87882396A3}" srcOrd="1" destOrd="0" parTransId="{6BE20733-E7F2-4826-97DE-B0F13489D298}" sibTransId="{C345CC7C-D13E-40BE-BE7F-B2491EE6B294}"/>
    <dgm:cxn modelId="{ABC49948-99AC-4903-A5AB-6B7FE44AC112}" type="presOf" srcId="{95372455-C745-4727-B927-1E87882396A3}" destId="{1812AE90-BCD8-4072-A5F8-F684A3B0CD0B}" srcOrd="0" destOrd="0" presId="urn:microsoft.com/office/officeart/2008/layout/BendingPictureCaptionList"/>
    <dgm:cxn modelId="{D9F31E58-FA40-4B10-85A4-C1CA64165CAD}" type="presOf" srcId="{AFB4A7CD-DFC6-46C8-B63F-77E4EAE90545}" destId="{4741642A-0079-4E52-B3DA-03A11DCBDE94}" srcOrd="0" destOrd="0" presId="urn:microsoft.com/office/officeart/2008/layout/BendingPictureCaptionList"/>
    <dgm:cxn modelId="{1BC23BAD-8328-428A-9826-4782CBCBA1AF}" srcId="{C9A6EA68-C9D9-4E95-B0D1-C9C3176F77C7}" destId="{AFB4A7CD-DFC6-46C8-B63F-77E4EAE90545}" srcOrd="2" destOrd="0" parTransId="{88B90FC0-5ED5-4200-AF80-71BB5EBBED4F}" sibTransId="{2D525FDA-1C0D-4F3B-85CD-AADA3805899D}"/>
    <dgm:cxn modelId="{7BD2B70A-8C95-49E0-997A-2D7E626A8328}" type="presOf" srcId="{C9A6EA68-C9D9-4E95-B0D1-C9C3176F77C7}" destId="{10376636-8A71-4228-96C8-EB0709C97C89}" srcOrd="0" destOrd="0" presId="urn:microsoft.com/office/officeart/2008/layout/BendingPictureCaptionList"/>
    <dgm:cxn modelId="{10D56308-A2F5-4F3A-8EE5-63A114260529}" type="presParOf" srcId="{10376636-8A71-4228-96C8-EB0709C97C89}" destId="{72C5B675-C744-468B-8BEF-EF593DEB5312}" srcOrd="0" destOrd="0" presId="urn:microsoft.com/office/officeart/2008/layout/BendingPictureCaptionList"/>
    <dgm:cxn modelId="{69267FB9-0166-46C7-BA9A-9B7174401783}" type="presParOf" srcId="{72C5B675-C744-468B-8BEF-EF593DEB5312}" destId="{585C9B93-1970-435C-83B1-C9A3DB37E9AC}" srcOrd="0" destOrd="0" presId="urn:microsoft.com/office/officeart/2008/layout/BendingPictureCaptionList"/>
    <dgm:cxn modelId="{7EA31A39-D17B-4C8A-948E-AD3629D827B0}" type="presParOf" srcId="{72C5B675-C744-468B-8BEF-EF593DEB5312}" destId="{7FA64BAA-62BF-4556-B09C-E8E03FAAE243}" srcOrd="1" destOrd="0" presId="urn:microsoft.com/office/officeart/2008/layout/BendingPictureCaptionList"/>
    <dgm:cxn modelId="{20DC0352-BCC7-4AEB-AF99-19418F324265}" type="presParOf" srcId="{10376636-8A71-4228-96C8-EB0709C97C89}" destId="{AA2B5A63-E22B-4EF9-89BD-B87C851615EB}" srcOrd="1" destOrd="0" presId="urn:microsoft.com/office/officeart/2008/layout/BendingPictureCaptionList"/>
    <dgm:cxn modelId="{200992B8-2F10-403B-BD3D-139B1D8344D0}" type="presParOf" srcId="{10376636-8A71-4228-96C8-EB0709C97C89}" destId="{9BA3B81C-E7FD-4157-9736-5570902AA1AC}" srcOrd="2" destOrd="0" presId="urn:microsoft.com/office/officeart/2008/layout/BendingPictureCaptionList"/>
    <dgm:cxn modelId="{B6A3C56A-3BC9-4F93-902D-A74799B0F356}" type="presParOf" srcId="{9BA3B81C-E7FD-4157-9736-5570902AA1AC}" destId="{6F8A9D1B-FFF4-4003-B0FC-319D1D43798B}" srcOrd="0" destOrd="0" presId="urn:microsoft.com/office/officeart/2008/layout/BendingPictureCaptionList"/>
    <dgm:cxn modelId="{204ECBC1-ECA3-4C40-BBA2-2687336209C3}" type="presParOf" srcId="{9BA3B81C-E7FD-4157-9736-5570902AA1AC}" destId="{1812AE90-BCD8-4072-A5F8-F684A3B0CD0B}" srcOrd="1" destOrd="0" presId="urn:microsoft.com/office/officeart/2008/layout/BendingPictureCaptionList"/>
    <dgm:cxn modelId="{72195318-3A9C-446B-B03E-C8DC1198B9D2}" type="presParOf" srcId="{10376636-8A71-4228-96C8-EB0709C97C89}" destId="{BE184D43-D564-4105-B04A-17CECE06503F}" srcOrd="3" destOrd="0" presId="urn:microsoft.com/office/officeart/2008/layout/BendingPictureCaptionList"/>
    <dgm:cxn modelId="{782098C6-27AA-41DD-B3CB-7F372AA51644}" type="presParOf" srcId="{10376636-8A71-4228-96C8-EB0709C97C89}" destId="{935466C3-A01E-43B9-818E-5D9DC95342CD}" srcOrd="4" destOrd="0" presId="urn:microsoft.com/office/officeart/2008/layout/BendingPictureCaptionList"/>
    <dgm:cxn modelId="{F1A70DC0-5D99-41B7-B552-A94C5ACD84BC}" type="presParOf" srcId="{935466C3-A01E-43B9-818E-5D9DC95342CD}" destId="{561C1AAF-D8F8-4453-8289-DD70A851C8DB}" srcOrd="0" destOrd="0" presId="urn:microsoft.com/office/officeart/2008/layout/BendingPictureCaptionList"/>
    <dgm:cxn modelId="{F1F82B35-C444-486B-AA5B-EB95C47E5B63}" type="presParOf" srcId="{935466C3-A01E-43B9-818E-5D9DC95342CD}" destId="{4741642A-0079-4E52-B3DA-03A11DCBDE94}" srcOrd="1" destOrd="0" presId="urn:microsoft.com/office/officeart/2008/layout/BendingPictureCaption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9A6EA68-C9D9-4E95-B0D1-C9C3176F77C7}" type="doc">
      <dgm:prSet loTypeId="urn:microsoft.com/office/officeart/2008/layout/BendingPictureCaptionList" loCatId="picture" qsTypeId="urn:microsoft.com/office/officeart/2005/8/quickstyle/simple1" qsCatId="simple" csTypeId="urn:microsoft.com/office/officeart/2005/8/colors/accent6_5" csCatId="accent6" phldr="1"/>
      <dgm:spPr/>
      <dgm:t>
        <a:bodyPr/>
        <a:lstStyle/>
        <a:p>
          <a:endParaRPr lang="fr-BE"/>
        </a:p>
      </dgm:t>
    </dgm:pt>
    <dgm:pt modelId="{7084D6C1-DECE-4736-BECE-51529C4D6B22}">
      <dgm:prSet custT="1"/>
      <dgm:spPr/>
      <dgm:t>
        <a:bodyPr/>
        <a:lstStyle/>
        <a:p>
          <a:pPr algn="ctr"/>
          <a:r>
            <a:rPr lang="hr-HR" sz="1600" b="1" dirty="0" smtClean="0">
              <a:latin typeface="Verdana" panose="020B0604030504040204" pitchFamily="34" charset="0"/>
              <a:ea typeface="Verdana" panose="020B0604030504040204" pitchFamily="34" charset="0"/>
              <a:cs typeface="Verdana" panose="020B0604030504040204" pitchFamily="34" charset="0"/>
            </a:rPr>
            <a:t>Završen najmanje trogodišnji studij</a:t>
          </a:r>
          <a:endParaRPr lang="fr-BE" sz="1600" b="1" dirty="0">
            <a:latin typeface="Verdana" panose="020B0604030504040204" pitchFamily="34" charset="0"/>
            <a:ea typeface="Verdana" panose="020B0604030504040204" pitchFamily="34" charset="0"/>
            <a:cs typeface="Verdana" panose="020B0604030504040204" pitchFamily="34" charset="0"/>
          </a:endParaRPr>
        </a:p>
      </dgm:t>
    </dgm:pt>
    <dgm:pt modelId="{E5327686-733B-48E6-966F-268732DDDD7F}" type="parTrans" cxnId="{658C466A-3837-4494-ACFE-80D9F4D15389}">
      <dgm:prSet/>
      <dgm:spPr/>
      <dgm:t>
        <a:bodyPr/>
        <a:lstStyle/>
        <a:p>
          <a:pPr algn="ctr"/>
          <a:endParaRPr lang="fr-BE" sz="1600" b="1">
            <a:latin typeface="Verdana" panose="020B0604030504040204" pitchFamily="34" charset="0"/>
            <a:ea typeface="Verdana" panose="020B0604030504040204" pitchFamily="34" charset="0"/>
            <a:cs typeface="Verdana" panose="020B0604030504040204" pitchFamily="34" charset="0"/>
          </a:endParaRPr>
        </a:p>
      </dgm:t>
    </dgm:pt>
    <dgm:pt modelId="{6E00667A-2F87-409B-8C3E-EEB2616BC0F7}" type="sibTrans" cxnId="{658C466A-3837-4494-ACFE-80D9F4D15389}">
      <dgm:prSet/>
      <dgm:spPr/>
      <dgm:t>
        <a:bodyPr/>
        <a:lstStyle/>
        <a:p>
          <a:pPr algn="ctr"/>
          <a:endParaRPr lang="fr-BE" sz="1600" b="1">
            <a:latin typeface="Verdana" panose="020B0604030504040204" pitchFamily="34" charset="0"/>
            <a:ea typeface="Verdana" panose="020B0604030504040204" pitchFamily="34" charset="0"/>
            <a:cs typeface="Verdana" panose="020B0604030504040204" pitchFamily="34" charset="0"/>
          </a:endParaRPr>
        </a:p>
      </dgm:t>
    </dgm:pt>
    <dgm:pt modelId="{10376636-8A71-4228-96C8-EB0709C97C89}" type="pres">
      <dgm:prSet presAssocID="{C9A6EA68-C9D9-4E95-B0D1-C9C3176F77C7}" presName="Name0" presStyleCnt="0">
        <dgm:presLayoutVars>
          <dgm:dir/>
          <dgm:resizeHandles val="exact"/>
        </dgm:presLayoutVars>
      </dgm:prSet>
      <dgm:spPr/>
      <dgm:t>
        <a:bodyPr/>
        <a:lstStyle/>
        <a:p>
          <a:endParaRPr lang="fr-BE"/>
        </a:p>
      </dgm:t>
    </dgm:pt>
    <dgm:pt modelId="{72C5B675-C744-468B-8BEF-EF593DEB5312}" type="pres">
      <dgm:prSet presAssocID="{7084D6C1-DECE-4736-BECE-51529C4D6B22}" presName="composite" presStyleCnt="0"/>
      <dgm:spPr/>
    </dgm:pt>
    <dgm:pt modelId="{585C9B93-1970-435C-83B1-C9A3DB37E9AC}" type="pres">
      <dgm:prSet presAssocID="{7084D6C1-DECE-4736-BECE-51529C4D6B22}" presName="rect1" presStyleLbl="bgImgPlace1" presStyleIdx="0" presStyleCnt="1"/>
      <dgm:spPr>
        <a:blipFill rotWithShape="1">
          <a:blip xmlns:r="http://schemas.openxmlformats.org/officeDocument/2006/relationships" r:embed="rId1"/>
          <a:stretch>
            <a:fillRect/>
          </a:stretch>
        </a:blipFill>
      </dgm:spPr>
      <dgm:t>
        <a:bodyPr/>
        <a:lstStyle/>
        <a:p>
          <a:endParaRPr lang="fr-BE"/>
        </a:p>
      </dgm:t>
    </dgm:pt>
    <dgm:pt modelId="{7FA64BAA-62BF-4556-B09C-E8E03FAAE243}" type="pres">
      <dgm:prSet presAssocID="{7084D6C1-DECE-4736-BECE-51529C4D6B22}" presName="wedgeRectCallout1" presStyleLbl="node1" presStyleIdx="0" presStyleCnt="1" custScaleX="108059" custScaleY="171584">
        <dgm:presLayoutVars>
          <dgm:bulletEnabled val="1"/>
        </dgm:presLayoutVars>
      </dgm:prSet>
      <dgm:spPr/>
      <dgm:t>
        <a:bodyPr/>
        <a:lstStyle/>
        <a:p>
          <a:endParaRPr lang="fr-BE"/>
        </a:p>
      </dgm:t>
    </dgm:pt>
  </dgm:ptLst>
  <dgm:cxnLst>
    <dgm:cxn modelId="{658C466A-3837-4494-ACFE-80D9F4D15389}" srcId="{C9A6EA68-C9D9-4E95-B0D1-C9C3176F77C7}" destId="{7084D6C1-DECE-4736-BECE-51529C4D6B22}" srcOrd="0" destOrd="0" parTransId="{E5327686-733B-48E6-966F-268732DDDD7F}" sibTransId="{6E00667A-2F87-409B-8C3E-EEB2616BC0F7}"/>
    <dgm:cxn modelId="{4C74DFD4-B73F-4963-8B94-117A60E40EFC}" type="presOf" srcId="{C9A6EA68-C9D9-4E95-B0D1-C9C3176F77C7}" destId="{10376636-8A71-4228-96C8-EB0709C97C89}" srcOrd="0" destOrd="0" presId="urn:microsoft.com/office/officeart/2008/layout/BendingPictureCaptionList"/>
    <dgm:cxn modelId="{6939B97D-F7E9-47A7-B70B-BD7B74FAB223}" type="presOf" srcId="{7084D6C1-DECE-4736-BECE-51529C4D6B22}" destId="{7FA64BAA-62BF-4556-B09C-E8E03FAAE243}" srcOrd="0" destOrd="0" presId="urn:microsoft.com/office/officeart/2008/layout/BendingPictureCaptionList"/>
    <dgm:cxn modelId="{F49AE58A-9B67-4107-94BD-6A5A8F9BBF6A}" type="presParOf" srcId="{10376636-8A71-4228-96C8-EB0709C97C89}" destId="{72C5B675-C744-468B-8BEF-EF593DEB5312}" srcOrd="0" destOrd="0" presId="urn:microsoft.com/office/officeart/2008/layout/BendingPictureCaptionList"/>
    <dgm:cxn modelId="{4BBDB6AC-819A-463D-A247-E448BE30E942}" type="presParOf" srcId="{72C5B675-C744-468B-8BEF-EF593DEB5312}" destId="{585C9B93-1970-435C-83B1-C9A3DB37E9AC}" srcOrd="0" destOrd="0" presId="urn:microsoft.com/office/officeart/2008/layout/BendingPictureCaptionList"/>
    <dgm:cxn modelId="{79915459-F869-4B9B-8BA4-7059620C20A9}" type="presParOf" srcId="{72C5B675-C744-468B-8BEF-EF593DEB5312}" destId="{7FA64BAA-62BF-4556-B09C-E8E03FAAE243}" srcOrd="1" destOrd="0" presId="urn:microsoft.com/office/officeart/2008/layout/BendingPictureCaption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2D2C323-81EA-4C20-9B14-5DE8D102F2A0}" type="doc">
      <dgm:prSet loTypeId="urn:microsoft.com/office/officeart/2005/8/layout/default#12" loCatId="list" qsTypeId="urn:microsoft.com/office/officeart/2005/8/quickstyle/simple4" qsCatId="simple" csTypeId="urn:microsoft.com/office/officeart/2005/8/colors/accent2_4" csCatId="accent2" phldr="1"/>
      <dgm:spPr/>
      <dgm:t>
        <a:bodyPr/>
        <a:lstStyle/>
        <a:p>
          <a:endParaRPr lang="fr-BE"/>
        </a:p>
      </dgm:t>
    </dgm:pt>
    <dgm:pt modelId="{C7F50B81-FDAF-4C43-B7C2-10CDDB87532D}">
      <dgm:prSet phldrT="[Text]" custT="1"/>
      <dgm:spPr/>
      <dgm:t>
        <a:bodyPr/>
        <a:lstStyle/>
        <a:p>
          <a:r>
            <a:rPr lang="hr-HR" sz="2400" b="1" dirty="0" smtClean="0">
              <a:latin typeface="Century Gothic" pitchFamily="34" charset="0"/>
            </a:rPr>
            <a:t>Privremeni djelatnici</a:t>
          </a:r>
          <a:endParaRPr lang="fr-BE" sz="2400" b="1" dirty="0" smtClean="0">
            <a:latin typeface="Century Gothic" pitchFamily="34" charset="0"/>
          </a:endParaRPr>
        </a:p>
      </dgm:t>
    </dgm:pt>
    <dgm:pt modelId="{0D406CB2-628E-49BA-903E-E383CB7BA5AF}" type="parTrans" cxnId="{AAA1B3B2-29B9-4567-AA91-DCFFC2205CA4}">
      <dgm:prSet/>
      <dgm:spPr/>
      <dgm:t>
        <a:bodyPr/>
        <a:lstStyle/>
        <a:p>
          <a:endParaRPr lang="fr-BE" sz="2400"/>
        </a:p>
      </dgm:t>
    </dgm:pt>
    <dgm:pt modelId="{C92B2688-B86F-4A55-947E-50F63F1641FF}" type="sibTrans" cxnId="{AAA1B3B2-29B9-4567-AA91-DCFFC2205CA4}">
      <dgm:prSet/>
      <dgm:spPr/>
      <dgm:t>
        <a:bodyPr/>
        <a:lstStyle/>
        <a:p>
          <a:endParaRPr lang="fr-BE" sz="2400"/>
        </a:p>
      </dgm:t>
    </dgm:pt>
    <dgm:pt modelId="{68A70ABB-DEBC-4586-89F9-35FF699ED981}">
      <dgm:prSet phldrT="[Text]" custT="1"/>
      <dgm:spPr/>
      <dgm:t>
        <a:bodyPr/>
        <a:lstStyle/>
        <a:p>
          <a:r>
            <a:rPr lang="hr-HR" sz="2400" b="1" dirty="0" smtClean="0">
              <a:latin typeface="Century Gothic" pitchFamily="34" charset="0"/>
            </a:rPr>
            <a:t>Privremeni djelatnici</a:t>
          </a:r>
          <a:r>
            <a:rPr lang="fr-BE" sz="2400" b="1" dirty="0" smtClean="0">
              <a:latin typeface="Century Gothic" pitchFamily="34" charset="0"/>
            </a:rPr>
            <a:t> </a:t>
          </a:r>
          <a:r>
            <a:rPr lang="hr-HR" sz="2400" b="1" dirty="0" smtClean="0">
              <a:latin typeface="Century Gothic" pitchFamily="34" charset="0"/>
            </a:rPr>
            <a:t> (preko agencija)</a:t>
          </a:r>
          <a:endParaRPr lang="fr-BE" sz="2400" b="1" dirty="0">
            <a:latin typeface="Century Gothic" pitchFamily="34" charset="0"/>
          </a:endParaRPr>
        </a:p>
      </dgm:t>
    </dgm:pt>
    <dgm:pt modelId="{1C56315E-5836-4BF0-8473-434BF1091575}" type="parTrans" cxnId="{5950B607-F878-4B96-A878-B99E9A6E624D}">
      <dgm:prSet/>
      <dgm:spPr/>
      <dgm:t>
        <a:bodyPr/>
        <a:lstStyle/>
        <a:p>
          <a:endParaRPr lang="fr-BE" sz="2400"/>
        </a:p>
      </dgm:t>
    </dgm:pt>
    <dgm:pt modelId="{D0D10D0D-1613-4F55-ACC7-91BB8868B407}" type="sibTrans" cxnId="{5950B607-F878-4B96-A878-B99E9A6E624D}">
      <dgm:prSet/>
      <dgm:spPr/>
      <dgm:t>
        <a:bodyPr/>
        <a:lstStyle/>
        <a:p>
          <a:endParaRPr lang="fr-BE" sz="2400"/>
        </a:p>
      </dgm:t>
    </dgm:pt>
    <dgm:pt modelId="{CD013468-3518-402D-AEE0-FE7617CFC39F}">
      <dgm:prSet phldrT="[Text]" custT="1"/>
      <dgm:spPr/>
      <dgm:t>
        <a:bodyPr/>
        <a:lstStyle/>
        <a:p>
          <a:endParaRPr lang="fr-BE" sz="2400" b="1" dirty="0" smtClean="0">
            <a:latin typeface="Century Gothic" pitchFamily="34" charset="0"/>
          </a:endParaRPr>
        </a:p>
        <a:p>
          <a:r>
            <a:rPr lang="hr-HR" sz="2400" b="1" dirty="0" smtClean="0">
              <a:latin typeface="Century Gothic" pitchFamily="34" charset="0"/>
            </a:rPr>
            <a:t>Honorarni</a:t>
          </a:r>
        </a:p>
        <a:p>
          <a:r>
            <a:rPr lang="hr-HR" sz="2400" b="1" dirty="0" smtClean="0">
              <a:latin typeface="Century Gothic" pitchFamily="34" charset="0"/>
            </a:rPr>
            <a:t>djelatnici</a:t>
          </a:r>
          <a:endParaRPr lang="fr-BE" sz="2400" b="1" dirty="0" smtClean="0">
            <a:latin typeface="Century Gothic" pitchFamily="34" charset="0"/>
          </a:endParaRPr>
        </a:p>
        <a:p>
          <a:endParaRPr lang="fr-BE" sz="2400" b="1" dirty="0">
            <a:latin typeface="Century Gothic" pitchFamily="34" charset="0"/>
          </a:endParaRPr>
        </a:p>
      </dgm:t>
    </dgm:pt>
    <dgm:pt modelId="{2CAF719A-1B2C-4CD6-8B0E-398760BD46A5}" type="parTrans" cxnId="{D8BA0D31-5DF0-4CC7-BA50-B0D9C258BBD7}">
      <dgm:prSet/>
      <dgm:spPr/>
      <dgm:t>
        <a:bodyPr/>
        <a:lstStyle/>
        <a:p>
          <a:endParaRPr lang="fr-BE" sz="2400"/>
        </a:p>
      </dgm:t>
    </dgm:pt>
    <dgm:pt modelId="{A2718449-AB3F-4DE5-ADE9-F806E064C8FA}" type="sibTrans" cxnId="{D8BA0D31-5DF0-4CC7-BA50-B0D9C258BBD7}">
      <dgm:prSet/>
      <dgm:spPr/>
      <dgm:t>
        <a:bodyPr/>
        <a:lstStyle/>
        <a:p>
          <a:endParaRPr lang="fr-BE" sz="2400"/>
        </a:p>
      </dgm:t>
    </dgm:pt>
    <dgm:pt modelId="{07ACD58A-101E-4479-9E8C-75FEF9602DFC}">
      <dgm:prSet custT="1"/>
      <dgm:spPr/>
      <dgm:t>
        <a:bodyPr/>
        <a:lstStyle/>
        <a:p>
          <a:r>
            <a:rPr lang="hr-HR" sz="2400" b="1" dirty="0" smtClean="0">
              <a:latin typeface="Century Gothic" pitchFamily="34" charset="0"/>
            </a:rPr>
            <a:t>Upućeni nacionalni stručnjaci</a:t>
          </a:r>
          <a:endParaRPr lang="fr-BE" sz="2400" b="1" dirty="0">
            <a:latin typeface="Century Gothic" pitchFamily="34" charset="0"/>
          </a:endParaRPr>
        </a:p>
      </dgm:t>
    </dgm:pt>
    <dgm:pt modelId="{FA4439D4-51C8-4CE8-8D4B-4F5D0253E8F1}" type="parTrans" cxnId="{C3C45284-26BA-4979-ADD3-08DF26C3DF80}">
      <dgm:prSet/>
      <dgm:spPr/>
      <dgm:t>
        <a:bodyPr/>
        <a:lstStyle/>
        <a:p>
          <a:endParaRPr lang="fr-BE" sz="2400"/>
        </a:p>
      </dgm:t>
    </dgm:pt>
    <dgm:pt modelId="{193D00A6-158C-45C1-A1C1-C8C32A877C1C}" type="sibTrans" cxnId="{C3C45284-26BA-4979-ADD3-08DF26C3DF80}">
      <dgm:prSet/>
      <dgm:spPr/>
      <dgm:t>
        <a:bodyPr/>
        <a:lstStyle/>
        <a:p>
          <a:endParaRPr lang="fr-BE" sz="2400"/>
        </a:p>
      </dgm:t>
    </dgm:pt>
    <dgm:pt modelId="{43420EE7-0198-455A-915B-71ECCFE06A0C}">
      <dgm:prSet custT="1"/>
      <dgm:spPr/>
      <dgm:t>
        <a:bodyPr/>
        <a:lstStyle/>
        <a:p>
          <a:r>
            <a:rPr lang="hr-HR" sz="2400" b="1" dirty="0" smtClean="0">
              <a:latin typeface="Century Gothic" pitchFamily="34" charset="0"/>
            </a:rPr>
            <a:t>Stažisti</a:t>
          </a:r>
          <a:endParaRPr lang="fr-BE" sz="2400" b="1" dirty="0">
            <a:latin typeface="Century Gothic" pitchFamily="34" charset="0"/>
          </a:endParaRPr>
        </a:p>
      </dgm:t>
    </dgm:pt>
    <dgm:pt modelId="{A84F9C08-6216-4F05-8351-21FFB0EF38B9}" type="parTrans" cxnId="{1516FB53-3AF3-4CCC-A553-A6374185C404}">
      <dgm:prSet/>
      <dgm:spPr/>
      <dgm:t>
        <a:bodyPr/>
        <a:lstStyle/>
        <a:p>
          <a:endParaRPr lang="fr-BE" sz="2400"/>
        </a:p>
      </dgm:t>
    </dgm:pt>
    <dgm:pt modelId="{139758DC-FC16-456F-AF47-0C5EE74B645B}" type="sibTrans" cxnId="{1516FB53-3AF3-4CCC-A553-A6374185C404}">
      <dgm:prSet/>
      <dgm:spPr/>
      <dgm:t>
        <a:bodyPr/>
        <a:lstStyle/>
        <a:p>
          <a:endParaRPr lang="fr-BE" sz="2400"/>
        </a:p>
      </dgm:t>
    </dgm:pt>
    <dgm:pt modelId="{06C61776-50DA-474A-9983-21851B871981}">
      <dgm:prSet custT="1"/>
      <dgm:spPr/>
      <dgm:t>
        <a:bodyPr/>
        <a:lstStyle/>
        <a:p>
          <a:pPr algn="ctr"/>
          <a:r>
            <a:rPr lang="hr-HR" sz="2400" b="1" dirty="0" smtClean="0">
              <a:latin typeface="Century Gothic" pitchFamily="34" charset="0"/>
            </a:rPr>
            <a:t>Ugovorni djelatnici</a:t>
          </a:r>
          <a:endParaRPr lang="fr-BE" sz="2400" b="1" dirty="0" smtClean="0">
            <a:latin typeface="Century Gothic" pitchFamily="34" charset="0"/>
          </a:endParaRPr>
        </a:p>
        <a:p>
          <a:pPr algn="ctr"/>
          <a:r>
            <a:rPr lang="fr-BE" sz="2400" b="1" dirty="0" smtClean="0">
              <a:latin typeface="Century Gothic" pitchFamily="34" charset="0"/>
            </a:rPr>
            <a:t>(CAST)</a:t>
          </a:r>
          <a:endParaRPr lang="fr-BE" sz="2400" b="1" dirty="0">
            <a:latin typeface="Century Gothic" pitchFamily="34" charset="0"/>
          </a:endParaRPr>
        </a:p>
      </dgm:t>
    </dgm:pt>
    <dgm:pt modelId="{132874F9-8F33-4B21-9C42-2DF778D4C315}" type="parTrans" cxnId="{44A07CC6-9E03-40A3-A75B-2C4E5CD8D6D5}">
      <dgm:prSet/>
      <dgm:spPr/>
      <dgm:t>
        <a:bodyPr/>
        <a:lstStyle/>
        <a:p>
          <a:endParaRPr lang="fr-BE" sz="2400"/>
        </a:p>
      </dgm:t>
    </dgm:pt>
    <dgm:pt modelId="{608118D4-F81A-413B-B1F8-626929702A9D}" type="sibTrans" cxnId="{44A07CC6-9E03-40A3-A75B-2C4E5CD8D6D5}">
      <dgm:prSet/>
      <dgm:spPr/>
      <dgm:t>
        <a:bodyPr/>
        <a:lstStyle/>
        <a:p>
          <a:endParaRPr lang="fr-BE" sz="2400"/>
        </a:p>
      </dgm:t>
    </dgm:pt>
    <dgm:pt modelId="{1C4E2D4C-EB55-46DC-974B-D226AED46C2C}" type="pres">
      <dgm:prSet presAssocID="{22D2C323-81EA-4C20-9B14-5DE8D102F2A0}" presName="diagram" presStyleCnt="0">
        <dgm:presLayoutVars>
          <dgm:dir/>
          <dgm:resizeHandles val="exact"/>
        </dgm:presLayoutVars>
      </dgm:prSet>
      <dgm:spPr/>
      <dgm:t>
        <a:bodyPr/>
        <a:lstStyle/>
        <a:p>
          <a:endParaRPr lang="fr-BE"/>
        </a:p>
      </dgm:t>
    </dgm:pt>
    <dgm:pt modelId="{7C5E7E09-2238-4DA6-ACB0-4B72695FE998}" type="pres">
      <dgm:prSet presAssocID="{06C61776-50DA-474A-9983-21851B871981}" presName="node" presStyleLbl="node1" presStyleIdx="0" presStyleCnt="6">
        <dgm:presLayoutVars>
          <dgm:bulletEnabled val="1"/>
        </dgm:presLayoutVars>
      </dgm:prSet>
      <dgm:spPr/>
      <dgm:t>
        <a:bodyPr/>
        <a:lstStyle/>
        <a:p>
          <a:endParaRPr lang="fr-BE"/>
        </a:p>
      </dgm:t>
    </dgm:pt>
    <dgm:pt modelId="{AF4873A2-C2A6-4DE9-850F-BEF2B8A996EE}" type="pres">
      <dgm:prSet presAssocID="{608118D4-F81A-413B-B1F8-626929702A9D}" presName="sibTrans" presStyleCnt="0"/>
      <dgm:spPr/>
      <dgm:t>
        <a:bodyPr/>
        <a:lstStyle/>
        <a:p>
          <a:endParaRPr lang="fr-BE"/>
        </a:p>
      </dgm:t>
    </dgm:pt>
    <dgm:pt modelId="{5516D50E-DA82-4856-80EE-B0F0C528BB78}" type="pres">
      <dgm:prSet presAssocID="{C7F50B81-FDAF-4C43-B7C2-10CDDB87532D}" presName="node" presStyleLbl="node1" presStyleIdx="1" presStyleCnt="6">
        <dgm:presLayoutVars>
          <dgm:bulletEnabled val="1"/>
        </dgm:presLayoutVars>
      </dgm:prSet>
      <dgm:spPr/>
      <dgm:t>
        <a:bodyPr/>
        <a:lstStyle/>
        <a:p>
          <a:endParaRPr lang="fr-BE"/>
        </a:p>
      </dgm:t>
    </dgm:pt>
    <dgm:pt modelId="{EF7BA043-6AA6-4D77-A465-EA553D68CFDF}" type="pres">
      <dgm:prSet presAssocID="{C92B2688-B86F-4A55-947E-50F63F1641FF}" presName="sibTrans" presStyleCnt="0"/>
      <dgm:spPr/>
      <dgm:t>
        <a:bodyPr/>
        <a:lstStyle/>
        <a:p>
          <a:endParaRPr lang="fr-BE"/>
        </a:p>
      </dgm:t>
    </dgm:pt>
    <dgm:pt modelId="{F9AAD24C-C832-45FC-A7F7-73E53F5B1EDC}" type="pres">
      <dgm:prSet presAssocID="{68A70ABB-DEBC-4586-89F9-35FF699ED981}" presName="node" presStyleLbl="node1" presStyleIdx="2" presStyleCnt="6">
        <dgm:presLayoutVars>
          <dgm:bulletEnabled val="1"/>
        </dgm:presLayoutVars>
      </dgm:prSet>
      <dgm:spPr/>
      <dgm:t>
        <a:bodyPr/>
        <a:lstStyle/>
        <a:p>
          <a:endParaRPr lang="fr-BE"/>
        </a:p>
      </dgm:t>
    </dgm:pt>
    <dgm:pt modelId="{0EDD246C-1FC7-4F3E-9A37-DA0B95F0CA71}" type="pres">
      <dgm:prSet presAssocID="{D0D10D0D-1613-4F55-ACC7-91BB8868B407}" presName="sibTrans" presStyleCnt="0"/>
      <dgm:spPr/>
      <dgm:t>
        <a:bodyPr/>
        <a:lstStyle/>
        <a:p>
          <a:endParaRPr lang="fr-BE"/>
        </a:p>
      </dgm:t>
    </dgm:pt>
    <dgm:pt modelId="{57FC5B35-ED2A-40DE-B093-D5CF5B3EE5BB}" type="pres">
      <dgm:prSet presAssocID="{CD013468-3518-402D-AEE0-FE7617CFC39F}" presName="node" presStyleLbl="node1" presStyleIdx="3" presStyleCnt="6">
        <dgm:presLayoutVars>
          <dgm:bulletEnabled val="1"/>
        </dgm:presLayoutVars>
      </dgm:prSet>
      <dgm:spPr/>
      <dgm:t>
        <a:bodyPr/>
        <a:lstStyle/>
        <a:p>
          <a:endParaRPr lang="fr-BE"/>
        </a:p>
      </dgm:t>
    </dgm:pt>
    <dgm:pt modelId="{6BBB9EF9-EF73-40B7-BA00-5D95BB736269}" type="pres">
      <dgm:prSet presAssocID="{A2718449-AB3F-4DE5-ADE9-F806E064C8FA}" presName="sibTrans" presStyleCnt="0"/>
      <dgm:spPr/>
      <dgm:t>
        <a:bodyPr/>
        <a:lstStyle/>
        <a:p>
          <a:endParaRPr lang="fr-BE"/>
        </a:p>
      </dgm:t>
    </dgm:pt>
    <dgm:pt modelId="{B6A3A416-4E3C-4B32-922B-65EDA8778F66}" type="pres">
      <dgm:prSet presAssocID="{07ACD58A-101E-4479-9E8C-75FEF9602DFC}" presName="node" presStyleLbl="node1" presStyleIdx="4" presStyleCnt="6">
        <dgm:presLayoutVars>
          <dgm:bulletEnabled val="1"/>
        </dgm:presLayoutVars>
      </dgm:prSet>
      <dgm:spPr/>
      <dgm:t>
        <a:bodyPr/>
        <a:lstStyle/>
        <a:p>
          <a:endParaRPr lang="fr-BE"/>
        </a:p>
      </dgm:t>
    </dgm:pt>
    <dgm:pt modelId="{78874451-A667-4E8C-86CF-3D210594BF98}" type="pres">
      <dgm:prSet presAssocID="{193D00A6-158C-45C1-A1C1-C8C32A877C1C}" presName="sibTrans" presStyleCnt="0"/>
      <dgm:spPr/>
      <dgm:t>
        <a:bodyPr/>
        <a:lstStyle/>
        <a:p>
          <a:endParaRPr lang="fr-BE"/>
        </a:p>
      </dgm:t>
    </dgm:pt>
    <dgm:pt modelId="{6CF968D2-DAA2-4626-A636-4FD78380AF08}" type="pres">
      <dgm:prSet presAssocID="{43420EE7-0198-455A-915B-71ECCFE06A0C}" presName="node" presStyleLbl="node1" presStyleIdx="5" presStyleCnt="6">
        <dgm:presLayoutVars>
          <dgm:bulletEnabled val="1"/>
        </dgm:presLayoutVars>
      </dgm:prSet>
      <dgm:spPr/>
      <dgm:t>
        <a:bodyPr/>
        <a:lstStyle/>
        <a:p>
          <a:endParaRPr lang="fr-BE"/>
        </a:p>
      </dgm:t>
    </dgm:pt>
  </dgm:ptLst>
  <dgm:cxnLst>
    <dgm:cxn modelId="{389BEB16-93D6-455B-B193-B647D9EB4DE8}" type="presOf" srcId="{68A70ABB-DEBC-4586-89F9-35FF699ED981}" destId="{F9AAD24C-C832-45FC-A7F7-73E53F5B1EDC}" srcOrd="0" destOrd="0" presId="urn:microsoft.com/office/officeart/2005/8/layout/default#12"/>
    <dgm:cxn modelId="{C3C45284-26BA-4979-ADD3-08DF26C3DF80}" srcId="{22D2C323-81EA-4C20-9B14-5DE8D102F2A0}" destId="{07ACD58A-101E-4479-9E8C-75FEF9602DFC}" srcOrd="4" destOrd="0" parTransId="{FA4439D4-51C8-4CE8-8D4B-4F5D0253E8F1}" sibTransId="{193D00A6-158C-45C1-A1C1-C8C32A877C1C}"/>
    <dgm:cxn modelId="{CD4592A9-AFF1-493E-811D-C38BAC33AB3B}" type="presOf" srcId="{CD013468-3518-402D-AEE0-FE7617CFC39F}" destId="{57FC5B35-ED2A-40DE-B093-D5CF5B3EE5BB}" srcOrd="0" destOrd="0" presId="urn:microsoft.com/office/officeart/2005/8/layout/default#12"/>
    <dgm:cxn modelId="{BAF94255-0E9A-42F1-A1E8-02C6CFD0662B}" type="presOf" srcId="{07ACD58A-101E-4479-9E8C-75FEF9602DFC}" destId="{B6A3A416-4E3C-4B32-922B-65EDA8778F66}" srcOrd="0" destOrd="0" presId="urn:microsoft.com/office/officeart/2005/8/layout/default#12"/>
    <dgm:cxn modelId="{58C1CEC3-3495-417A-8D16-2F0007C436A8}" type="presOf" srcId="{C7F50B81-FDAF-4C43-B7C2-10CDDB87532D}" destId="{5516D50E-DA82-4856-80EE-B0F0C528BB78}" srcOrd="0" destOrd="0" presId="urn:microsoft.com/office/officeart/2005/8/layout/default#12"/>
    <dgm:cxn modelId="{D8BA0D31-5DF0-4CC7-BA50-B0D9C258BBD7}" srcId="{22D2C323-81EA-4C20-9B14-5DE8D102F2A0}" destId="{CD013468-3518-402D-AEE0-FE7617CFC39F}" srcOrd="3" destOrd="0" parTransId="{2CAF719A-1B2C-4CD6-8B0E-398760BD46A5}" sibTransId="{A2718449-AB3F-4DE5-ADE9-F806E064C8FA}"/>
    <dgm:cxn modelId="{331E3246-48E0-4779-827C-4371F3A07A53}" type="presOf" srcId="{22D2C323-81EA-4C20-9B14-5DE8D102F2A0}" destId="{1C4E2D4C-EB55-46DC-974B-D226AED46C2C}" srcOrd="0" destOrd="0" presId="urn:microsoft.com/office/officeart/2005/8/layout/default#12"/>
    <dgm:cxn modelId="{44A07CC6-9E03-40A3-A75B-2C4E5CD8D6D5}" srcId="{22D2C323-81EA-4C20-9B14-5DE8D102F2A0}" destId="{06C61776-50DA-474A-9983-21851B871981}" srcOrd="0" destOrd="0" parTransId="{132874F9-8F33-4B21-9C42-2DF778D4C315}" sibTransId="{608118D4-F81A-413B-B1F8-626929702A9D}"/>
    <dgm:cxn modelId="{C8DE145F-A4F9-4DC7-BBAD-DEA2031A6EA6}" type="presOf" srcId="{06C61776-50DA-474A-9983-21851B871981}" destId="{7C5E7E09-2238-4DA6-ACB0-4B72695FE998}" srcOrd="0" destOrd="0" presId="urn:microsoft.com/office/officeart/2005/8/layout/default#12"/>
    <dgm:cxn modelId="{1516FB53-3AF3-4CCC-A553-A6374185C404}" srcId="{22D2C323-81EA-4C20-9B14-5DE8D102F2A0}" destId="{43420EE7-0198-455A-915B-71ECCFE06A0C}" srcOrd="5" destOrd="0" parTransId="{A84F9C08-6216-4F05-8351-21FFB0EF38B9}" sibTransId="{139758DC-FC16-456F-AF47-0C5EE74B645B}"/>
    <dgm:cxn modelId="{AAA1B3B2-29B9-4567-AA91-DCFFC2205CA4}" srcId="{22D2C323-81EA-4C20-9B14-5DE8D102F2A0}" destId="{C7F50B81-FDAF-4C43-B7C2-10CDDB87532D}" srcOrd="1" destOrd="0" parTransId="{0D406CB2-628E-49BA-903E-E383CB7BA5AF}" sibTransId="{C92B2688-B86F-4A55-947E-50F63F1641FF}"/>
    <dgm:cxn modelId="{FA2D81E1-E307-4705-94FF-F18BE20DDC67}" type="presOf" srcId="{43420EE7-0198-455A-915B-71ECCFE06A0C}" destId="{6CF968D2-DAA2-4626-A636-4FD78380AF08}" srcOrd="0" destOrd="0" presId="urn:microsoft.com/office/officeart/2005/8/layout/default#12"/>
    <dgm:cxn modelId="{5950B607-F878-4B96-A878-B99E9A6E624D}" srcId="{22D2C323-81EA-4C20-9B14-5DE8D102F2A0}" destId="{68A70ABB-DEBC-4586-89F9-35FF699ED981}" srcOrd="2" destOrd="0" parTransId="{1C56315E-5836-4BF0-8473-434BF1091575}" sibTransId="{D0D10D0D-1613-4F55-ACC7-91BB8868B407}"/>
    <dgm:cxn modelId="{7174A826-9156-46CF-909D-41146D7C5B23}" type="presParOf" srcId="{1C4E2D4C-EB55-46DC-974B-D226AED46C2C}" destId="{7C5E7E09-2238-4DA6-ACB0-4B72695FE998}" srcOrd="0" destOrd="0" presId="urn:microsoft.com/office/officeart/2005/8/layout/default#12"/>
    <dgm:cxn modelId="{CBAED078-7620-47C9-8542-3548E73F96F7}" type="presParOf" srcId="{1C4E2D4C-EB55-46DC-974B-D226AED46C2C}" destId="{AF4873A2-C2A6-4DE9-850F-BEF2B8A996EE}" srcOrd="1" destOrd="0" presId="urn:microsoft.com/office/officeart/2005/8/layout/default#12"/>
    <dgm:cxn modelId="{F66A789A-93D3-42D7-B6A3-3BE0D554EB39}" type="presParOf" srcId="{1C4E2D4C-EB55-46DC-974B-D226AED46C2C}" destId="{5516D50E-DA82-4856-80EE-B0F0C528BB78}" srcOrd="2" destOrd="0" presId="urn:microsoft.com/office/officeart/2005/8/layout/default#12"/>
    <dgm:cxn modelId="{B7DB3306-3DE5-4E08-BB51-2D88B50639E0}" type="presParOf" srcId="{1C4E2D4C-EB55-46DC-974B-D226AED46C2C}" destId="{EF7BA043-6AA6-4D77-A465-EA553D68CFDF}" srcOrd="3" destOrd="0" presId="urn:microsoft.com/office/officeart/2005/8/layout/default#12"/>
    <dgm:cxn modelId="{1504760B-B8B5-4B2D-914F-8D45A8D12F9F}" type="presParOf" srcId="{1C4E2D4C-EB55-46DC-974B-D226AED46C2C}" destId="{F9AAD24C-C832-45FC-A7F7-73E53F5B1EDC}" srcOrd="4" destOrd="0" presId="urn:microsoft.com/office/officeart/2005/8/layout/default#12"/>
    <dgm:cxn modelId="{B1D884A8-654F-49F1-B82B-6FCF6179E486}" type="presParOf" srcId="{1C4E2D4C-EB55-46DC-974B-D226AED46C2C}" destId="{0EDD246C-1FC7-4F3E-9A37-DA0B95F0CA71}" srcOrd="5" destOrd="0" presId="urn:microsoft.com/office/officeart/2005/8/layout/default#12"/>
    <dgm:cxn modelId="{B15B67AE-473D-4E17-8254-42019CB75B91}" type="presParOf" srcId="{1C4E2D4C-EB55-46DC-974B-D226AED46C2C}" destId="{57FC5B35-ED2A-40DE-B093-D5CF5B3EE5BB}" srcOrd="6" destOrd="0" presId="urn:microsoft.com/office/officeart/2005/8/layout/default#12"/>
    <dgm:cxn modelId="{FC9D9B85-1238-4CDB-9C74-911B465CAABB}" type="presParOf" srcId="{1C4E2D4C-EB55-46DC-974B-D226AED46C2C}" destId="{6BBB9EF9-EF73-40B7-BA00-5D95BB736269}" srcOrd="7" destOrd="0" presId="urn:microsoft.com/office/officeart/2005/8/layout/default#12"/>
    <dgm:cxn modelId="{3F2D6A92-D870-462A-9D5D-C61355DE0278}" type="presParOf" srcId="{1C4E2D4C-EB55-46DC-974B-D226AED46C2C}" destId="{B6A3A416-4E3C-4B32-922B-65EDA8778F66}" srcOrd="8" destOrd="0" presId="urn:microsoft.com/office/officeart/2005/8/layout/default#12"/>
    <dgm:cxn modelId="{4DBF9227-E29F-40DF-BEA7-627B1AC00F91}" type="presParOf" srcId="{1C4E2D4C-EB55-46DC-974B-D226AED46C2C}" destId="{78874451-A667-4E8C-86CF-3D210594BF98}" srcOrd="9" destOrd="0" presId="urn:microsoft.com/office/officeart/2005/8/layout/default#12"/>
    <dgm:cxn modelId="{5319CFCC-A5E3-43DC-9335-182C2A884AAF}" type="presParOf" srcId="{1C4E2D4C-EB55-46DC-974B-D226AED46C2C}" destId="{6CF968D2-DAA2-4626-A636-4FD78380AF08}" srcOrd="10" destOrd="0" presId="urn:microsoft.com/office/officeart/2005/8/layout/default#1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4F81002-33BB-478D-94F1-2892E4E25010}" type="doc">
      <dgm:prSet loTypeId="urn:microsoft.com/office/officeart/2005/8/layout/default#13" loCatId="list" qsTypeId="urn:microsoft.com/office/officeart/2005/8/quickstyle/simple4" qsCatId="simple" csTypeId="urn:microsoft.com/office/officeart/2005/8/colors/accent2_3" csCatId="accent2" phldr="1"/>
      <dgm:spPr/>
      <dgm:t>
        <a:bodyPr/>
        <a:lstStyle/>
        <a:p>
          <a:endParaRPr lang="fr-BE"/>
        </a:p>
      </dgm:t>
    </dgm:pt>
    <dgm:pt modelId="{8BE88B9F-101C-4595-8BBD-6D7D77FF7BF3}">
      <dgm:prSet phldrT="[Text]" custT="1"/>
      <dgm:spPr/>
      <dgm:t>
        <a:bodyPr/>
        <a:lstStyle/>
        <a:p>
          <a:r>
            <a:rPr lang="fr-BE" sz="2800" b="1" dirty="0" smtClean="0">
              <a:latin typeface="Century Gothic" pitchFamily="34" charset="0"/>
            </a:rPr>
            <a:t>5</a:t>
          </a:r>
        </a:p>
        <a:p>
          <a:r>
            <a:rPr lang="hr-HR" sz="1800" b="1" dirty="0" smtClean="0">
              <a:latin typeface="Century Gothic" pitchFamily="34" charset="0"/>
            </a:rPr>
            <a:t>mjeseci</a:t>
          </a:r>
          <a:r>
            <a:rPr lang="fr-BE" sz="1800" b="1" dirty="0" smtClean="0">
              <a:latin typeface="Century Gothic" pitchFamily="34" charset="0"/>
            </a:rPr>
            <a:t>*</a:t>
          </a:r>
          <a:endParaRPr lang="fr-BE" sz="1800" b="1" dirty="0">
            <a:latin typeface="Century Gothic" pitchFamily="34" charset="0"/>
          </a:endParaRPr>
        </a:p>
      </dgm:t>
    </dgm:pt>
    <dgm:pt modelId="{4B71462D-CEB7-46DD-8879-E774267EA7F1}" type="parTrans" cxnId="{860E3CD4-C884-4E58-9BFA-D331090C246D}">
      <dgm:prSet/>
      <dgm:spPr/>
      <dgm:t>
        <a:bodyPr/>
        <a:lstStyle/>
        <a:p>
          <a:endParaRPr lang="fr-BE" sz="1800" b="1">
            <a:latin typeface="Century Gothic" pitchFamily="34" charset="0"/>
          </a:endParaRPr>
        </a:p>
      </dgm:t>
    </dgm:pt>
    <dgm:pt modelId="{2555ABB3-43D6-46EB-A771-4867BC478133}" type="sibTrans" cxnId="{860E3CD4-C884-4E58-9BFA-D331090C246D}">
      <dgm:prSet/>
      <dgm:spPr/>
      <dgm:t>
        <a:bodyPr/>
        <a:lstStyle/>
        <a:p>
          <a:endParaRPr lang="fr-BE" sz="1800" b="1">
            <a:latin typeface="Century Gothic" pitchFamily="34" charset="0"/>
          </a:endParaRPr>
        </a:p>
      </dgm:t>
    </dgm:pt>
    <dgm:pt modelId="{F5659239-EB32-4EE5-A2BF-C7961CDCD37C}">
      <dgm:prSet phldrT="[Text]" custT="1"/>
      <dgm:spPr/>
      <dgm:t>
        <a:bodyPr/>
        <a:lstStyle/>
        <a:p>
          <a:r>
            <a:rPr lang="fr-BE" sz="1800" b="1" dirty="0" smtClean="0">
              <a:latin typeface="Century Gothic" pitchFamily="34" charset="0"/>
            </a:rPr>
            <a:t>Brussels</a:t>
          </a:r>
          <a:r>
            <a:rPr lang="hr-HR" sz="1800" b="1" dirty="0" smtClean="0">
              <a:latin typeface="Century Gothic" pitchFamily="34" charset="0"/>
            </a:rPr>
            <a:t>,</a:t>
          </a:r>
          <a:endParaRPr lang="fr-BE" sz="1800" b="1" dirty="0" smtClean="0">
            <a:latin typeface="Century Gothic" pitchFamily="34" charset="0"/>
          </a:endParaRPr>
        </a:p>
        <a:p>
          <a:r>
            <a:rPr lang="fr-BE" sz="1800" b="1" dirty="0" smtClean="0">
              <a:latin typeface="Century Gothic" pitchFamily="34" charset="0"/>
            </a:rPr>
            <a:t>Luxembourg</a:t>
          </a:r>
          <a:r>
            <a:rPr lang="hr-HR" sz="1800" b="1" dirty="0" smtClean="0">
              <a:latin typeface="Century Gothic" pitchFamily="34" charset="0"/>
            </a:rPr>
            <a:t> i</a:t>
          </a:r>
          <a:endParaRPr lang="fr-BE" sz="1800" b="1" dirty="0" smtClean="0">
            <a:latin typeface="Century Gothic" pitchFamily="34" charset="0"/>
          </a:endParaRPr>
        </a:p>
        <a:p>
          <a:r>
            <a:rPr lang="hr-HR" sz="1800" b="1" dirty="0" smtClean="0">
              <a:latin typeface="Century Gothic" pitchFamily="34" charset="0"/>
            </a:rPr>
            <a:t>drugdje</a:t>
          </a:r>
          <a:endParaRPr lang="fr-BE" sz="1800" b="1" dirty="0">
            <a:latin typeface="Century Gothic" pitchFamily="34" charset="0"/>
          </a:endParaRPr>
        </a:p>
      </dgm:t>
    </dgm:pt>
    <dgm:pt modelId="{34065020-9970-4C37-8648-74CEB7E6E736}" type="parTrans" cxnId="{0EBAF22F-1FFC-4CA6-8B6A-9FD873A53A0E}">
      <dgm:prSet/>
      <dgm:spPr/>
      <dgm:t>
        <a:bodyPr/>
        <a:lstStyle/>
        <a:p>
          <a:endParaRPr lang="fr-BE" sz="1800" b="1">
            <a:latin typeface="Century Gothic" pitchFamily="34" charset="0"/>
          </a:endParaRPr>
        </a:p>
      </dgm:t>
    </dgm:pt>
    <dgm:pt modelId="{5A28E56D-6ACC-447F-80AB-6E390B03E5A4}" type="sibTrans" cxnId="{0EBAF22F-1FFC-4CA6-8B6A-9FD873A53A0E}">
      <dgm:prSet/>
      <dgm:spPr/>
      <dgm:t>
        <a:bodyPr/>
        <a:lstStyle/>
        <a:p>
          <a:endParaRPr lang="fr-BE" sz="1800" b="1">
            <a:latin typeface="Century Gothic" pitchFamily="34" charset="0"/>
          </a:endParaRPr>
        </a:p>
      </dgm:t>
    </dgm:pt>
    <dgm:pt modelId="{4007937E-8FCB-4998-8E12-ABC666A18301}">
      <dgm:prSet phldrT="[Text]" custT="1"/>
      <dgm:spPr/>
      <dgm:t>
        <a:bodyPr/>
        <a:lstStyle/>
        <a:p>
          <a:r>
            <a:rPr lang="hr-HR" sz="1800" b="1" dirty="0" smtClean="0">
              <a:latin typeface="Century Gothic" pitchFamily="34" charset="0"/>
            </a:rPr>
            <a:t>Stjecanje iskustva</a:t>
          </a:r>
          <a:endParaRPr lang="fr-BE" sz="1800" b="1" dirty="0" smtClean="0">
            <a:latin typeface="Century Gothic" pitchFamily="34" charset="0"/>
          </a:endParaRPr>
        </a:p>
      </dgm:t>
    </dgm:pt>
    <dgm:pt modelId="{0B660A17-5316-44D4-A809-29996AE2B6A5}" type="parTrans" cxnId="{75E883DF-A6FC-4201-B0FA-94FEA2831834}">
      <dgm:prSet/>
      <dgm:spPr/>
      <dgm:t>
        <a:bodyPr/>
        <a:lstStyle/>
        <a:p>
          <a:endParaRPr lang="fr-BE" sz="1800" b="1">
            <a:latin typeface="Century Gothic" pitchFamily="34" charset="0"/>
          </a:endParaRPr>
        </a:p>
      </dgm:t>
    </dgm:pt>
    <dgm:pt modelId="{77054F51-9F9B-44F2-A935-6CF94CF3D9FB}" type="sibTrans" cxnId="{75E883DF-A6FC-4201-B0FA-94FEA2831834}">
      <dgm:prSet/>
      <dgm:spPr/>
      <dgm:t>
        <a:bodyPr/>
        <a:lstStyle/>
        <a:p>
          <a:endParaRPr lang="fr-BE" sz="1800" b="1">
            <a:latin typeface="Century Gothic" pitchFamily="34" charset="0"/>
          </a:endParaRPr>
        </a:p>
      </dgm:t>
    </dgm:pt>
    <dgm:pt modelId="{3F5E6CC5-2FAB-466A-99B9-261C8F0788CE}">
      <dgm:prSet custT="1"/>
      <dgm:spPr/>
      <dgm:t>
        <a:bodyPr/>
        <a:lstStyle/>
        <a:p>
          <a:r>
            <a:rPr lang="fr-BE" sz="1800" b="1" dirty="0" smtClean="0">
              <a:latin typeface="Century Gothic" pitchFamily="34" charset="0"/>
            </a:rPr>
            <a:t>Pra</a:t>
          </a:r>
          <a:r>
            <a:rPr lang="hr-HR" sz="1800" b="1" dirty="0" smtClean="0">
              <a:latin typeface="Century Gothic" pitchFamily="34" charset="0"/>
            </a:rPr>
            <a:t>ktičan svakodnevni rad</a:t>
          </a:r>
          <a:endParaRPr lang="fr-BE" sz="1800" b="1" dirty="0">
            <a:latin typeface="Century Gothic" pitchFamily="34" charset="0"/>
          </a:endParaRPr>
        </a:p>
      </dgm:t>
    </dgm:pt>
    <dgm:pt modelId="{90410F4D-4A0C-4E77-A214-F517A4700712}" type="parTrans" cxnId="{8C6D1E21-83DE-4D48-8DC5-6757475D792F}">
      <dgm:prSet/>
      <dgm:spPr/>
      <dgm:t>
        <a:bodyPr/>
        <a:lstStyle/>
        <a:p>
          <a:endParaRPr lang="fr-BE" sz="1800" b="1">
            <a:latin typeface="Century Gothic" pitchFamily="34" charset="0"/>
          </a:endParaRPr>
        </a:p>
      </dgm:t>
    </dgm:pt>
    <dgm:pt modelId="{53912B1E-BAE7-4A4C-AEAE-0B0460F0404D}" type="sibTrans" cxnId="{8C6D1E21-83DE-4D48-8DC5-6757475D792F}">
      <dgm:prSet/>
      <dgm:spPr/>
      <dgm:t>
        <a:bodyPr/>
        <a:lstStyle/>
        <a:p>
          <a:endParaRPr lang="fr-BE" sz="1800" b="1">
            <a:latin typeface="Century Gothic" pitchFamily="34" charset="0"/>
          </a:endParaRPr>
        </a:p>
      </dgm:t>
    </dgm:pt>
    <dgm:pt modelId="{9713193B-143B-480B-BEC5-2AF42D6C948A}">
      <dgm:prSet custT="1"/>
      <dgm:spPr/>
      <dgm:t>
        <a:bodyPr/>
        <a:lstStyle/>
        <a:p>
          <a:r>
            <a:rPr lang="hr-HR" sz="1800" b="1" dirty="0" smtClean="0">
              <a:latin typeface="Century Gothic" pitchFamily="34" charset="0"/>
            </a:rPr>
            <a:t>Vrlo konkurentan natječaj</a:t>
          </a:r>
          <a:endParaRPr lang="fr-BE" sz="1800" b="1" dirty="0">
            <a:latin typeface="Century Gothic" pitchFamily="34" charset="0"/>
          </a:endParaRPr>
        </a:p>
      </dgm:t>
    </dgm:pt>
    <dgm:pt modelId="{D4D761B3-7684-4EBE-9CE3-91863A900489}" type="parTrans" cxnId="{7EA419D0-AFA9-4C5F-855C-2E3AAF09FA73}">
      <dgm:prSet/>
      <dgm:spPr/>
      <dgm:t>
        <a:bodyPr/>
        <a:lstStyle/>
        <a:p>
          <a:endParaRPr lang="fr-BE" sz="1800" b="1">
            <a:latin typeface="Century Gothic" pitchFamily="34" charset="0"/>
          </a:endParaRPr>
        </a:p>
      </dgm:t>
    </dgm:pt>
    <dgm:pt modelId="{7D49FBA5-1EE3-462F-B172-2693D2451136}" type="sibTrans" cxnId="{7EA419D0-AFA9-4C5F-855C-2E3AAF09FA73}">
      <dgm:prSet/>
      <dgm:spPr/>
      <dgm:t>
        <a:bodyPr/>
        <a:lstStyle/>
        <a:p>
          <a:endParaRPr lang="fr-BE" sz="1800" b="1">
            <a:latin typeface="Century Gothic" pitchFamily="34" charset="0"/>
          </a:endParaRPr>
        </a:p>
      </dgm:t>
    </dgm:pt>
    <dgm:pt modelId="{EAD1F693-33F4-4AE1-99BB-90277A453F3E}">
      <dgm:prSet custT="1"/>
      <dgm:spPr>
        <a:blipFill rotWithShape="0">
          <a:blip xmlns:r="http://schemas.openxmlformats.org/officeDocument/2006/relationships" r:embed="rId1"/>
          <a:stretch>
            <a:fillRect/>
          </a:stretch>
        </a:blipFill>
      </dgm:spPr>
      <dgm:t>
        <a:bodyPr/>
        <a:lstStyle/>
        <a:p>
          <a:endParaRPr lang="fr-BE" sz="1800" b="1" dirty="0">
            <a:latin typeface="Century Gothic" pitchFamily="34" charset="0"/>
          </a:endParaRPr>
        </a:p>
      </dgm:t>
    </dgm:pt>
    <dgm:pt modelId="{F7A5938D-B13E-4BDD-9610-307CB58DC436}" type="parTrans" cxnId="{9C5FB6E3-7F79-48DA-9804-79350A376196}">
      <dgm:prSet/>
      <dgm:spPr/>
      <dgm:t>
        <a:bodyPr/>
        <a:lstStyle/>
        <a:p>
          <a:endParaRPr lang="fr-BE" sz="1800" b="1">
            <a:latin typeface="Century Gothic" pitchFamily="34" charset="0"/>
          </a:endParaRPr>
        </a:p>
      </dgm:t>
    </dgm:pt>
    <dgm:pt modelId="{5811AF1F-73DF-46AC-B497-188F31874553}" type="sibTrans" cxnId="{9C5FB6E3-7F79-48DA-9804-79350A376196}">
      <dgm:prSet/>
      <dgm:spPr/>
      <dgm:t>
        <a:bodyPr/>
        <a:lstStyle/>
        <a:p>
          <a:endParaRPr lang="fr-BE" sz="1800" b="1">
            <a:latin typeface="Century Gothic" pitchFamily="34" charset="0"/>
          </a:endParaRPr>
        </a:p>
      </dgm:t>
    </dgm:pt>
    <dgm:pt modelId="{131F2C01-550D-4EC3-9A81-B9126E819F56}">
      <dgm:prSet custT="1"/>
      <dgm:spPr>
        <a:blipFill rotWithShape="0">
          <a:blip xmlns:r="http://schemas.openxmlformats.org/officeDocument/2006/relationships" r:embed="rId2"/>
          <a:stretch>
            <a:fillRect/>
          </a:stretch>
        </a:blipFill>
      </dgm:spPr>
      <dgm:t>
        <a:bodyPr/>
        <a:lstStyle/>
        <a:p>
          <a:endParaRPr lang="fr-BE" sz="1800" b="1" dirty="0">
            <a:latin typeface="Century Gothic" pitchFamily="34" charset="0"/>
          </a:endParaRPr>
        </a:p>
      </dgm:t>
    </dgm:pt>
    <dgm:pt modelId="{9B83783D-2ADE-4686-B3DC-DB11D4438053}" type="parTrans" cxnId="{102E2AED-15CD-4EA0-93DD-D3C9226B561B}">
      <dgm:prSet/>
      <dgm:spPr/>
      <dgm:t>
        <a:bodyPr/>
        <a:lstStyle/>
        <a:p>
          <a:endParaRPr lang="fr-BE" sz="1800" b="1">
            <a:latin typeface="Century Gothic" pitchFamily="34" charset="0"/>
          </a:endParaRPr>
        </a:p>
      </dgm:t>
    </dgm:pt>
    <dgm:pt modelId="{3C377259-AF64-4045-82B5-94AB3ED7FAD0}" type="sibTrans" cxnId="{102E2AED-15CD-4EA0-93DD-D3C9226B561B}">
      <dgm:prSet/>
      <dgm:spPr/>
      <dgm:t>
        <a:bodyPr/>
        <a:lstStyle/>
        <a:p>
          <a:endParaRPr lang="fr-BE" sz="1800" b="1">
            <a:latin typeface="Century Gothic" pitchFamily="34" charset="0"/>
          </a:endParaRPr>
        </a:p>
      </dgm:t>
    </dgm:pt>
    <dgm:pt modelId="{85EA2304-E12C-4503-BC1F-B2F9E0EB389C}">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fr-BE" sz="1800" b="1" dirty="0" smtClean="0">
              <a:latin typeface="Century Gothic" pitchFamily="34" charset="0"/>
            </a:rPr>
            <a:t>P</a:t>
          </a:r>
          <a:r>
            <a:rPr lang="hr-HR" sz="1800" b="1" dirty="0" smtClean="0">
              <a:latin typeface="Century Gothic" pitchFamily="34" charset="0"/>
            </a:rPr>
            <a:t>laćeno</a:t>
          </a:r>
          <a:r>
            <a:rPr lang="fr-BE" sz="1800" b="1" dirty="0" smtClean="0">
              <a:latin typeface="Century Gothic" pitchFamily="34" charset="0"/>
            </a:rPr>
            <a:t>!</a:t>
          </a:r>
        </a:p>
        <a:p>
          <a:pPr defTabSz="977900">
            <a:lnSpc>
              <a:spcPct val="90000"/>
            </a:lnSpc>
            <a:spcBef>
              <a:spcPct val="0"/>
            </a:spcBef>
            <a:spcAft>
              <a:spcPct val="35000"/>
            </a:spcAft>
          </a:pPr>
          <a:endParaRPr lang="fr-BE" sz="1800" dirty="0"/>
        </a:p>
      </dgm:t>
    </dgm:pt>
    <dgm:pt modelId="{BF10AC2B-92C5-4F42-8846-1742E9D939F8}" type="parTrans" cxnId="{AD3524CE-22CE-41F1-9373-7F3CD9947FEB}">
      <dgm:prSet/>
      <dgm:spPr/>
      <dgm:t>
        <a:bodyPr/>
        <a:lstStyle/>
        <a:p>
          <a:endParaRPr lang="fr-BE" sz="1800"/>
        </a:p>
      </dgm:t>
    </dgm:pt>
    <dgm:pt modelId="{0C75F00F-9157-4A3C-BBFD-BB91E3DCD254}" type="sibTrans" cxnId="{AD3524CE-22CE-41F1-9373-7F3CD9947FEB}">
      <dgm:prSet/>
      <dgm:spPr/>
      <dgm:t>
        <a:bodyPr/>
        <a:lstStyle/>
        <a:p>
          <a:endParaRPr lang="fr-BE" sz="1800"/>
        </a:p>
      </dgm:t>
    </dgm:pt>
    <dgm:pt modelId="{C9F69C4A-9E28-404C-9009-8327D3091672}">
      <dgm:prSet custT="1"/>
      <dgm:spPr>
        <a:blipFill rotWithShape="0">
          <a:blip xmlns:r="http://schemas.openxmlformats.org/officeDocument/2006/relationships" r:embed="rId3"/>
          <a:stretch>
            <a:fillRect/>
          </a:stretch>
        </a:blipFill>
      </dgm:spPr>
      <dgm:t>
        <a:bodyPr/>
        <a:lstStyle/>
        <a:p>
          <a:endParaRPr lang="fr-BE" sz="1800" b="1" dirty="0">
            <a:latin typeface="Century Gothic" pitchFamily="34" charset="0"/>
          </a:endParaRPr>
        </a:p>
      </dgm:t>
    </dgm:pt>
    <dgm:pt modelId="{6DC8EB57-5FD6-4288-983B-892B811ADB20}" type="parTrans" cxnId="{F6635BCB-9EE9-428C-8F58-458C128125F0}">
      <dgm:prSet/>
      <dgm:spPr/>
      <dgm:t>
        <a:bodyPr/>
        <a:lstStyle/>
        <a:p>
          <a:endParaRPr lang="fr-BE" sz="1800"/>
        </a:p>
      </dgm:t>
    </dgm:pt>
    <dgm:pt modelId="{5BC542F0-9E3A-4C7B-8CDA-BBF5B30BBA5F}" type="sibTrans" cxnId="{F6635BCB-9EE9-428C-8F58-458C128125F0}">
      <dgm:prSet/>
      <dgm:spPr/>
      <dgm:t>
        <a:bodyPr/>
        <a:lstStyle/>
        <a:p>
          <a:endParaRPr lang="fr-BE" sz="1800"/>
        </a:p>
      </dgm:t>
    </dgm:pt>
    <dgm:pt modelId="{AC46ED94-ACC0-4CA7-98CF-DF0462677591}" type="pres">
      <dgm:prSet presAssocID="{14F81002-33BB-478D-94F1-2892E4E25010}" presName="diagram" presStyleCnt="0">
        <dgm:presLayoutVars>
          <dgm:dir/>
          <dgm:resizeHandles val="exact"/>
        </dgm:presLayoutVars>
      </dgm:prSet>
      <dgm:spPr/>
      <dgm:t>
        <a:bodyPr/>
        <a:lstStyle/>
        <a:p>
          <a:endParaRPr lang="fr-BE"/>
        </a:p>
      </dgm:t>
    </dgm:pt>
    <dgm:pt modelId="{3FC121E4-1C2A-469B-964C-485885D1EC30}" type="pres">
      <dgm:prSet presAssocID="{8BE88B9F-101C-4595-8BBD-6D7D77FF7BF3}" presName="node" presStyleLbl="node1" presStyleIdx="0" presStyleCnt="9">
        <dgm:presLayoutVars>
          <dgm:bulletEnabled val="1"/>
        </dgm:presLayoutVars>
      </dgm:prSet>
      <dgm:spPr/>
      <dgm:t>
        <a:bodyPr/>
        <a:lstStyle/>
        <a:p>
          <a:endParaRPr lang="fr-BE"/>
        </a:p>
      </dgm:t>
    </dgm:pt>
    <dgm:pt modelId="{3FEC4A6A-7DE9-4426-9442-F4F4EF529CB8}" type="pres">
      <dgm:prSet presAssocID="{2555ABB3-43D6-46EB-A771-4867BC478133}" presName="sibTrans" presStyleCnt="0"/>
      <dgm:spPr/>
    </dgm:pt>
    <dgm:pt modelId="{556FBDD6-5C97-43AA-A48F-FA05147DAD15}" type="pres">
      <dgm:prSet presAssocID="{85EA2304-E12C-4503-BC1F-B2F9E0EB389C}" presName="node" presStyleLbl="node1" presStyleIdx="1" presStyleCnt="9">
        <dgm:presLayoutVars>
          <dgm:bulletEnabled val="1"/>
        </dgm:presLayoutVars>
      </dgm:prSet>
      <dgm:spPr/>
      <dgm:t>
        <a:bodyPr/>
        <a:lstStyle/>
        <a:p>
          <a:endParaRPr lang="fr-BE"/>
        </a:p>
      </dgm:t>
    </dgm:pt>
    <dgm:pt modelId="{8A425BD5-C60B-438D-95D7-A69290E6B0B7}" type="pres">
      <dgm:prSet presAssocID="{0C75F00F-9157-4A3C-BBFD-BB91E3DCD254}" presName="sibTrans" presStyleCnt="0"/>
      <dgm:spPr/>
    </dgm:pt>
    <dgm:pt modelId="{29FE17A4-A30A-4E4E-9DF8-118AA8124E89}" type="pres">
      <dgm:prSet presAssocID="{EAD1F693-33F4-4AE1-99BB-90277A453F3E}" presName="node" presStyleLbl="node1" presStyleIdx="2" presStyleCnt="9">
        <dgm:presLayoutVars>
          <dgm:bulletEnabled val="1"/>
        </dgm:presLayoutVars>
      </dgm:prSet>
      <dgm:spPr/>
      <dgm:t>
        <a:bodyPr/>
        <a:lstStyle/>
        <a:p>
          <a:endParaRPr lang="fr-BE"/>
        </a:p>
      </dgm:t>
    </dgm:pt>
    <dgm:pt modelId="{6E14751C-2499-47DA-A361-E9668BCED2D0}" type="pres">
      <dgm:prSet presAssocID="{5811AF1F-73DF-46AC-B497-188F31874553}" presName="sibTrans" presStyleCnt="0"/>
      <dgm:spPr/>
    </dgm:pt>
    <dgm:pt modelId="{7236C371-5E15-468A-83FD-FAF3278B82EF}" type="pres">
      <dgm:prSet presAssocID="{F5659239-EB32-4EE5-A2BF-C7961CDCD37C}" presName="node" presStyleLbl="node1" presStyleIdx="3" presStyleCnt="9">
        <dgm:presLayoutVars>
          <dgm:bulletEnabled val="1"/>
        </dgm:presLayoutVars>
      </dgm:prSet>
      <dgm:spPr/>
      <dgm:t>
        <a:bodyPr/>
        <a:lstStyle/>
        <a:p>
          <a:endParaRPr lang="fr-BE"/>
        </a:p>
      </dgm:t>
    </dgm:pt>
    <dgm:pt modelId="{F78CD970-1779-4B00-9397-06F6D7795B52}" type="pres">
      <dgm:prSet presAssocID="{5A28E56D-6ACC-447F-80AB-6E390B03E5A4}" presName="sibTrans" presStyleCnt="0"/>
      <dgm:spPr/>
    </dgm:pt>
    <dgm:pt modelId="{F7726587-0482-498B-BA6F-46E05E17FF12}" type="pres">
      <dgm:prSet presAssocID="{131F2C01-550D-4EC3-9A81-B9126E819F56}" presName="node" presStyleLbl="node1" presStyleIdx="4" presStyleCnt="9">
        <dgm:presLayoutVars>
          <dgm:bulletEnabled val="1"/>
        </dgm:presLayoutVars>
      </dgm:prSet>
      <dgm:spPr/>
      <dgm:t>
        <a:bodyPr/>
        <a:lstStyle/>
        <a:p>
          <a:endParaRPr lang="fr-BE"/>
        </a:p>
      </dgm:t>
    </dgm:pt>
    <dgm:pt modelId="{92A5D411-97BF-407F-94DD-8A8172E91FB7}" type="pres">
      <dgm:prSet presAssocID="{3C377259-AF64-4045-82B5-94AB3ED7FAD0}" presName="sibTrans" presStyleCnt="0"/>
      <dgm:spPr/>
    </dgm:pt>
    <dgm:pt modelId="{3745934A-90A6-4CC3-83B3-A354720E41F5}" type="pres">
      <dgm:prSet presAssocID="{4007937E-8FCB-4998-8E12-ABC666A18301}" presName="node" presStyleLbl="node1" presStyleIdx="5" presStyleCnt="9">
        <dgm:presLayoutVars>
          <dgm:bulletEnabled val="1"/>
        </dgm:presLayoutVars>
      </dgm:prSet>
      <dgm:spPr/>
      <dgm:t>
        <a:bodyPr/>
        <a:lstStyle/>
        <a:p>
          <a:endParaRPr lang="fr-BE"/>
        </a:p>
      </dgm:t>
    </dgm:pt>
    <dgm:pt modelId="{F78ECFCA-38BF-4653-8064-040D7563A634}" type="pres">
      <dgm:prSet presAssocID="{77054F51-9F9B-44F2-A935-6CF94CF3D9FB}" presName="sibTrans" presStyleCnt="0"/>
      <dgm:spPr/>
    </dgm:pt>
    <dgm:pt modelId="{7BBAC3BE-A9BE-428F-B53E-147FDA5F8754}" type="pres">
      <dgm:prSet presAssocID="{C9F69C4A-9E28-404C-9009-8327D3091672}" presName="node" presStyleLbl="node1" presStyleIdx="6" presStyleCnt="9">
        <dgm:presLayoutVars>
          <dgm:bulletEnabled val="1"/>
        </dgm:presLayoutVars>
      </dgm:prSet>
      <dgm:spPr/>
      <dgm:t>
        <a:bodyPr/>
        <a:lstStyle/>
        <a:p>
          <a:endParaRPr lang="fr-BE"/>
        </a:p>
      </dgm:t>
    </dgm:pt>
    <dgm:pt modelId="{E7CA5391-4FAB-425A-8907-475BB4AECE38}" type="pres">
      <dgm:prSet presAssocID="{5BC542F0-9E3A-4C7B-8CDA-BBF5B30BBA5F}" presName="sibTrans" presStyleCnt="0"/>
      <dgm:spPr/>
    </dgm:pt>
    <dgm:pt modelId="{7BF5102D-4793-40D1-AFF7-711763B4FD37}" type="pres">
      <dgm:prSet presAssocID="{3F5E6CC5-2FAB-466A-99B9-261C8F0788CE}" presName="node" presStyleLbl="node1" presStyleIdx="7" presStyleCnt="9">
        <dgm:presLayoutVars>
          <dgm:bulletEnabled val="1"/>
        </dgm:presLayoutVars>
      </dgm:prSet>
      <dgm:spPr/>
      <dgm:t>
        <a:bodyPr/>
        <a:lstStyle/>
        <a:p>
          <a:endParaRPr lang="fr-BE"/>
        </a:p>
      </dgm:t>
    </dgm:pt>
    <dgm:pt modelId="{18F5BBF7-7FB6-4196-910B-5BA26851BCE3}" type="pres">
      <dgm:prSet presAssocID="{53912B1E-BAE7-4A4C-AEAE-0B0460F0404D}" presName="sibTrans" presStyleCnt="0"/>
      <dgm:spPr/>
    </dgm:pt>
    <dgm:pt modelId="{5CCBBBF9-CF30-4D3C-A1F3-6BEE8FDF6AD8}" type="pres">
      <dgm:prSet presAssocID="{9713193B-143B-480B-BEC5-2AF42D6C948A}" presName="node" presStyleLbl="node1" presStyleIdx="8" presStyleCnt="9">
        <dgm:presLayoutVars>
          <dgm:bulletEnabled val="1"/>
        </dgm:presLayoutVars>
      </dgm:prSet>
      <dgm:spPr/>
      <dgm:t>
        <a:bodyPr/>
        <a:lstStyle/>
        <a:p>
          <a:endParaRPr lang="fr-BE"/>
        </a:p>
      </dgm:t>
    </dgm:pt>
  </dgm:ptLst>
  <dgm:cxnLst>
    <dgm:cxn modelId="{96CBCC44-EF8E-4084-B2CE-0983924DCDB0}" type="presOf" srcId="{3F5E6CC5-2FAB-466A-99B9-261C8F0788CE}" destId="{7BF5102D-4793-40D1-AFF7-711763B4FD37}" srcOrd="0" destOrd="0" presId="urn:microsoft.com/office/officeart/2005/8/layout/default#13"/>
    <dgm:cxn modelId="{AB7D74FD-F2D1-4507-97AD-03F722D94AFB}" type="presOf" srcId="{131F2C01-550D-4EC3-9A81-B9126E819F56}" destId="{F7726587-0482-498B-BA6F-46E05E17FF12}" srcOrd="0" destOrd="0" presId="urn:microsoft.com/office/officeart/2005/8/layout/default#13"/>
    <dgm:cxn modelId="{4E5D5CDC-CB55-42EC-AF69-00A33F27E236}" type="presOf" srcId="{8BE88B9F-101C-4595-8BBD-6D7D77FF7BF3}" destId="{3FC121E4-1C2A-469B-964C-485885D1EC30}" srcOrd="0" destOrd="0" presId="urn:microsoft.com/office/officeart/2005/8/layout/default#13"/>
    <dgm:cxn modelId="{136C74F6-D0A4-4E23-95C9-3F8F2C2A53D4}" type="presOf" srcId="{85EA2304-E12C-4503-BC1F-B2F9E0EB389C}" destId="{556FBDD6-5C97-43AA-A48F-FA05147DAD15}" srcOrd="0" destOrd="0" presId="urn:microsoft.com/office/officeart/2005/8/layout/default#13"/>
    <dgm:cxn modelId="{860E3CD4-C884-4E58-9BFA-D331090C246D}" srcId="{14F81002-33BB-478D-94F1-2892E4E25010}" destId="{8BE88B9F-101C-4595-8BBD-6D7D77FF7BF3}" srcOrd="0" destOrd="0" parTransId="{4B71462D-CEB7-46DD-8879-E774267EA7F1}" sibTransId="{2555ABB3-43D6-46EB-A771-4867BC478133}"/>
    <dgm:cxn modelId="{49861B8A-D656-4AD9-828F-BDC2673A72F0}" type="presOf" srcId="{EAD1F693-33F4-4AE1-99BB-90277A453F3E}" destId="{29FE17A4-A30A-4E4E-9DF8-118AA8124E89}" srcOrd="0" destOrd="0" presId="urn:microsoft.com/office/officeart/2005/8/layout/default#13"/>
    <dgm:cxn modelId="{0EBAF22F-1FFC-4CA6-8B6A-9FD873A53A0E}" srcId="{14F81002-33BB-478D-94F1-2892E4E25010}" destId="{F5659239-EB32-4EE5-A2BF-C7961CDCD37C}" srcOrd="3" destOrd="0" parTransId="{34065020-9970-4C37-8648-74CEB7E6E736}" sibTransId="{5A28E56D-6ACC-447F-80AB-6E390B03E5A4}"/>
    <dgm:cxn modelId="{CEEF49D6-B8F5-443C-92C1-F3B60480E682}" type="presOf" srcId="{C9F69C4A-9E28-404C-9009-8327D3091672}" destId="{7BBAC3BE-A9BE-428F-B53E-147FDA5F8754}" srcOrd="0" destOrd="0" presId="urn:microsoft.com/office/officeart/2005/8/layout/default#13"/>
    <dgm:cxn modelId="{7EA419D0-AFA9-4C5F-855C-2E3AAF09FA73}" srcId="{14F81002-33BB-478D-94F1-2892E4E25010}" destId="{9713193B-143B-480B-BEC5-2AF42D6C948A}" srcOrd="8" destOrd="0" parTransId="{D4D761B3-7684-4EBE-9CE3-91863A900489}" sibTransId="{7D49FBA5-1EE3-462F-B172-2693D2451136}"/>
    <dgm:cxn modelId="{771E235E-0DA5-4E91-820A-1065D6790AD3}" type="presOf" srcId="{F5659239-EB32-4EE5-A2BF-C7961CDCD37C}" destId="{7236C371-5E15-468A-83FD-FAF3278B82EF}" srcOrd="0" destOrd="0" presId="urn:microsoft.com/office/officeart/2005/8/layout/default#13"/>
    <dgm:cxn modelId="{102E2AED-15CD-4EA0-93DD-D3C9226B561B}" srcId="{14F81002-33BB-478D-94F1-2892E4E25010}" destId="{131F2C01-550D-4EC3-9A81-B9126E819F56}" srcOrd="4" destOrd="0" parTransId="{9B83783D-2ADE-4686-B3DC-DB11D4438053}" sibTransId="{3C377259-AF64-4045-82B5-94AB3ED7FAD0}"/>
    <dgm:cxn modelId="{B143182F-F48D-40E5-A5FD-7246A3E6C4BE}" type="presOf" srcId="{14F81002-33BB-478D-94F1-2892E4E25010}" destId="{AC46ED94-ACC0-4CA7-98CF-DF0462677591}" srcOrd="0" destOrd="0" presId="urn:microsoft.com/office/officeart/2005/8/layout/default#13"/>
    <dgm:cxn modelId="{9C5FB6E3-7F79-48DA-9804-79350A376196}" srcId="{14F81002-33BB-478D-94F1-2892E4E25010}" destId="{EAD1F693-33F4-4AE1-99BB-90277A453F3E}" srcOrd="2" destOrd="0" parTransId="{F7A5938D-B13E-4BDD-9610-307CB58DC436}" sibTransId="{5811AF1F-73DF-46AC-B497-188F31874553}"/>
    <dgm:cxn modelId="{AD3524CE-22CE-41F1-9373-7F3CD9947FEB}" srcId="{14F81002-33BB-478D-94F1-2892E4E25010}" destId="{85EA2304-E12C-4503-BC1F-B2F9E0EB389C}" srcOrd="1" destOrd="0" parTransId="{BF10AC2B-92C5-4F42-8846-1742E9D939F8}" sibTransId="{0C75F00F-9157-4A3C-BBFD-BB91E3DCD254}"/>
    <dgm:cxn modelId="{3C51C688-B4E1-462B-A729-C8A559D7A3F2}" type="presOf" srcId="{9713193B-143B-480B-BEC5-2AF42D6C948A}" destId="{5CCBBBF9-CF30-4D3C-A1F3-6BEE8FDF6AD8}" srcOrd="0" destOrd="0" presId="urn:microsoft.com/office/officeart/2005/8/layout/default#13"/>
    <dgm:cxn modelId="{F6635BCB-9EE9-428C-8F58-458C128125F0}" srcId="{14F81002-33BB-478D-94F1-2892E4E25010}" destId="{C9F69C4A-9E28-404C-9009-8327D3091672}" srcOrd="6" destOrd="0" parTransId="{6DC8EB57-5FD6-4288-983B-892B811ADB20}" sibTransId="{5BC542F0-9E3A-4C7B-8CDA-BBF5B30BBA5F}"/>
    <dgm:cxn modelId="{8C6D1E21-83DE-4D48-8DC5-6757475D792F}" srcId="{14F81002-33BB-478D-94F1-2892E4E25010}" destId="{3F5E6CC5-2FAB-466A-99B9-261C8F0788CE}" srcOrd="7" destOrd="0" parTransId="{90410F4D-4A0C-4E77-A214-F517A4700712}" sibTransId="{53912B1E-BAE7-4A4C-AEAE-0B0460F0404D}"/>
    <dgm:cxn modelId="{1E10C336-C1AE-4AB4-AEF2-4E3B0F21030C}" type="presOf" srcId="{4007937E-8FCB-4998-8E12-ABC666A18301}" destId="{3745934A-90A6-4CC3-83B3-A354720E41F5}" srcOrd="0" destOrd="0" presId="urn:microsoft.com/office/officeart/2005/8/layout/default#13"/>
    <dgm:cxn modelId="{75E883DF-A6FC-4201-B0FA-94FEA2831834}" srcId="{14F81002-33BB-478D-94F1-2892E4E25010}" destId="{4007937E-8FCB-4998-8E12-ABC666A18301}" srcOrd="5" destOrd="0" parTransId="{0B660A17-5316-44D4-A809-29996AE2B6A5}" sibTransId="{77054F51-9F9B-44F2-A935-6CF94CF3D9FB}"/>
    <dgm:cxn modelId="{A4EC37FC-9750-424B-B2E8-2C977411FDD0}" type="presParOf" srcId="{AC46ED94-ACC0-4CA7-98CF-DF0462677591}" destId="{3FC121E4-1C2A-469B-964C-485885D1EC30}" srcOrd="0" destOrd="0" presId="urn:microsoft.com/office/officeart/2005/8/layout/default#13"/>
    <dgm:cxn modelId="{0AA3BC83-F6BD-4BCE-9651-2B0223E9B27A}" type="presParOf" srcId="{AC46ED94-ACC0-4CA7-98CF-DF0462677591}" destId="{3FEC4A6A-7DE9-4426-9442-F4F4EF529CB8}" srcOrd="1" destOrd="0" presId="urn:microsoft.com/office/officeart/2005/8/layout/default#13"/>
    <dgm:cxn modelId="{3898CE7E-CA83-4E8C-8EA2-B309AA81F9E2}" type="presParOf" srcId="{AC46ED94-ACC0-4CA7-98CF-DF0462677591}" destId="{556FBDD6-5C97-43AA-A48F-FA05147DAD15}" srcOrd="2" destOrd="0" presId="urn:microsoft.com/office/officeart/2005/8/layout/default#13"/>
    <dgm:cxn modelId="{F224ABAD-729D-4B1B-BAC9-A8795BED1C9D}" type="presParOf" srcId="{AC46ED94-ACC0-4CA7-98CF-DF0462677591}" destId="{8A425BD5-C60B-438D-95D7-A69290E6B0B7}" srcOrd="3" destOrd="0" presId="urn:microsoft.com/office/officeart/2005/8/layout/default#13"/>
    <dgm:cxn modelId="{821781C8-CF15-4820-8FBB-4E7457AA142A}" type="presParOf" srcId="{AC46ED94-ACC0-4CA7-98CF-DF0462677591}" destId="{29FE17A4-A30A-4E4E-9DF8-118AA8124E89}" srcOrd="4" destOrd="0" presId="urn:microsoft.com/office/officeart/2005/8/layout/default#13"/>
    <dgm:cxn modelId="{8BC9B3FF-B8EA-4501-A762-ABFE5E7166FF}" type="presParOf" srcId="{AC46ED94-ACC0-4CA7-98CF-DF0462677591}" destId="{6E14751C-2499-47DA-A361-E9668BCED2D0}" srcOrd="5" destOrd="0" presId="urn:microsoft.com/office/officeart/2005/8/layout/default#13"/>
    <dgm:cxn modelId="{5B221CFE-7BF2-47C4-98A1-827791DD5DC1}" type="presParOf" srcId="{AC46ED94-ACC0-4CA7-98CF-DF0462677591}" destId="{7236C371-5E15-468A-83FD-FAF3278B82EF}" srcOrd="6" destOrd="0" presId="urn:microsoft.com/office/officeart/2005/8/layout/default#13"/>
    <dgm:cxn modelId="{2C1E2B29-DEE0-48B8-9D24-9D10200D9E07}" type="presParOf" srcId="{AC46ED94-ACC0-4CA7-98CF-DF0462677591}" destId="{F78CD970-1779-4B00-9397-06F6D7795B52}" srcOrd="7" destOrd="0" presId="urn:microsoft.com/office/officeart/2005/8/layout/default#13"/>
    <dgm:cxn modelId="{9CAB1C30-638B-4654-945B-27A91FB81A2D}" type="presParOf" srcId="{AC46ED94-ACC0-4CA7-98CF-DF0462677591}" destId="{F7726587-0482-498B-BA6F-46E05E17FF12}" srcOrd="8" destOrd="0" presId="urn:microsoft.com/office/officeart/2005/8/layout/default#13"/>
    <dgm:cxn modelId="{6C05CE68-43D2-4879-8CDE-F46D8E751F53}" type="presParOf" srcId="{AC46ED94-ACC0-4CA7-98CF-DF0462677591}" destId="{92A5D411-97BF-407F-94DD-8A8172E91FB7}" srcOrd="9" destOrd="0" presId="urn:microsoft.com/office/officeart/2005/8/layout/default#13"/>
    <dgm:cxn modelId="{E04C0796-A1F8-4515-8A43-26BA0FEBAF54}" type="presParOf" srcId="{AC46ED94-ACC0-4CA7-98CF-DF0462677591}" destId="{3745934A-90A6-4CC3-83B3-A354720E41F5}" srcOrd="10" destOrd="0" presId="urn:microsoft.com/office/officeart/2005/8/layout/default#13"/>
    <dgm:cxn modelId="{476B10D5-F5F3-4D6E-9B3D-AC9169B2157F}" type="presParOf" srcId="{AC46ED94-ACC0-4CA7-98CF-DF0462677591}" destId="{F78ECFCA-38BF-4653-8064-040D7563A634}" srcOrd="11" destOrd="0" presId="urn:microsoft.com/office/officeart/2005/8/layout/default#13"/>
    <dgm:cxn modelId="{8EAB7932-065E-488B-A19B-971FFB065423}" type="presParOf" srcId="{AC46ED94-ACC0-4CA7-98CF-DF0462677591}" destId="{7BBAC3BE-A9BE-428F-B53E-147FDA5F8754}" srcOrd="12" destOrd="0" presId="urn:microsoft.com/office/officeart/2005/8/layout/default#13"/>
    <dgm:cxn modelId="{66E31937-74EE-4CD2-9541-5DBD11F76F22}" type="presParOf" srcId="{AC46ED94-ACC0-4CA7-98CF-DF0462677591}" destId="{E7CA5391-4FAB-425A-8907-475BB4AECE38}" srcOrd="13" destOrd="0" presId="urn:microsoft.com/office/officeart/2005/8/layout/default#13"/>
    <dgm:cxn modelId="{463DB097-459A-46DD-A041-EA627507BCE3}" type="presParOf" srcId="{AC46ED94-ACC0-4CA7-98CF-DF0462677591}" destId="{7BF5102D-4793-40D1-AFF7-711763B4FD37}" srcOrd="14" destOrd="0" presId="urn:microsoft.com/office/officeart/2005/8/layout/default#13"/>
    <dgm:cxn modelId="{AE4BB813-48C4-47BD-AD0E-FF1564496195}" type="presParOf" srcId="{AC46ED94-ACC0-4CA7-98CF-DF0462677591}" destId="{18F5BBF7-7FB6-4196-910B-5BA26851BCE3}" srcOrd="15" destOrd="0" presId="urn:microsoft.com/office/officeart/2005/8/layout/default#13"/>
    <dgm:cxn modelId="{39806A5A-B09C-45BD-8396-0E1A18402476}" type="presParOf" srcId="{AC46ED94-ACC0-4CA7-98CF-DF0462677591}" destId="{5CCBBBF9-CF30-4D3C-A1F3-6BEE8FDF6AD8}" srcOrd="16" destOrd="0" presId="urn:microsoft.com/office/officeart/2005/8/layout/default#1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22D2C323-81EA-4C20-9B14-5DE8D102F2A0}" type="doc">
      <dgm:prSet loTypeId="urn:microsoft.com/office/officeart/2005/8/layout/default#14" loCatId="list" qsTypeId="urn:microsoft.com/office/officeart/2005/8/quickstyle/simple4" qsCatId="simple" csTypeId="urn:microsoft.com/office/officeart/2005/8/colors/accent2_4" csCatId="accent2" phldr="1"/>
      <dgm:spPr/>
      <dgm:t>
        <a:bodyPr/>
        <a:lstStyle/>
        <a:p>
          <a:endParaRPr lang="fr-BE"/>
        </a:p>
      </dgm:t>
    </dgm:pt>
    <dgm:pt modelId="{C7F50B81-FDAF-4C43-B7C2-10CDDB87532D}">
      <dgm:prSet phldrT="[Text]"/>
      <dgm:spPr>
        <a:blipFill rotWithShape="0">
          <a:blip xmlns:r="http://schemas.openxmlformats.org/officeDocument/2006/relationships" r:embed="rId1"/>
          <a:stretch>
            <a:fillRect/>
          </a:stretch>
        </a:blipFill>
      </dgm:spPr>
      <dgm:t>
        <a:bodyPr/>
        <a:lstStyle/>
        <a:p>
          <a:endParaRPr lang="fr-BE" b="1" dirty="0" smtClean="0">
            <a:latin typeface="Century Gothic" pitchFamily="34" charset="0"/>
          </a:endParaRPr>
        </a:p>
      </dgm:t>
    </dgm:pt>
    <dgm:pt modelId="{0D406CB2-628E-49BA-903E-E383CB7BA5AF}" type="parTrans" cxnId="{AAA1B3B2-29B9-4567-AA91-DCFFC2205CA4}">
      <dgm:prSet/>
      <dgm:spPr/>
      <dgm:t>
        <a:bodyPr/>
        <a:lstStyle/>
        <a:p>
          <a:endParaRPr lang="fr-BE"/>
        </a:p>
      </dgm:t>
    </dgm:pt>
    <dgm:pt modelId="{C92B2688-B86F-4A55-947E-50F63F1641FF}" type="sibTrans" cxnId="{AAA1B3B2-29B9-4567-AA91-DCFFC2205CA4}">
      <dgm:prSet/>
      <dgm:spPr/>
      <dgm:t>
        <a:bodyPr/>
        <a:lstStyle/>
        <a:p>
          <a:endParaRPr lang="fr-BE"/>
        </a:p>
      </dgm:t>
    </dgm:pt>
    <dgm:pt modelId="{7E090AA2-725C-4B91-B93D-77303EBEC203}">
      <dgm:prSet phldrT="[Text]"/>
      <dgm:spPr>
        <a:blipFill rotWithShape="0">
          <a:blip xmlns:r="http://schemas.openxmlformats.org/officeDocument/2006/relationships" r:embed="rId2"/>
          <a:stretch>
            <a:fillRect/>
          </a:stretch>
        </a:blipFill>
      </dgm:spPr>
      <dgm:t>
        <a:bodyPr/>
        <a:lstStyle/>
        <a:p>
          <a:endParaRPr lang="fr-BE" b="1" dirty="0">
            <a:latin typeface="Century Gothic" pitchFamily="34" charset="0"/>
          </a:endParaRPr>
        </a:p>
      </dgm:t>
    </dgm:pt>
    <dgm:pt modelId="{52087BBD-36A7-4627-B38B-D648C1EDCB49}" type="parTrans" cxnId="{EF8F82E7-C4AB-4713-8AD3-C7408D734FE3}">
      <dgm:prSet/>
      <dgm:spPr/>
      <dgm:t>
        <a:bodyPr/>
        <a:lstStyle/>
        <a:p>
          <a:endParaRPr lang="fr-BE"/>
        </a:p>
      </dgm:t>
    </dgm:pt>
    <dgm:pt modelId="{16178B8A-7E49-4389-AF72-7033B3D95A20}" type="sibTrans" cxnId="{EF8F82E7-C4AB-4713-8AD3-C7408D734FE3}">
      <dgm:prSet/>
      <dgm:spPr/>
      <dgm:t>
        <a:bodyPr/>
        <a:lstStyle/>
        <a:p>
          <a:endParaRPr lang="fr-BE"/>
        </a:p>
      </dgm:t>
    </dgm:pt>
    <dgm:pt modelId="{68A70ABB-DEBC-4586-89F9-35FF699ED981}">
      <dgm:prSet phldrT="[Text]"/>
      <dgm:spPr>
        <a:blipFill rotWithShape="0">
          <a:blip xmlns:r="http://schemas.openxmlformats.org/officeDocument/2006/relationships" r:embed="rId3"/>
          <a:stretch>
            <a:fillRect/>
          </a:stretch>
        </a:blipFill>
      </dgm:spPr>
      <dgm:t>
        <a:bodyPr/>
        <a:lstStyle/>
        <a:p>
          <a:endParaRPr lang="fr-BE" b="1" dirty="0" smtClean="0">
            <a:latin typeface="Century Gothic" pitchFamily="34" charset="0"/>
          </a:endParaRPr>
        </a:p>
      </dgm:t>
    </dgm:pt>
    <dgm:pt modelId="{1C56315E-5836-4BF0-8473-434BF1091575}" type="parTrans" cxnId="{5950B607-F878-4B96-A878-B99E9A6E624D}">
      <dgm:prSet/>
      <dgm:spPr/>
      <dgm:t>
        <a:bodyPr/>
        <a:lstStyle/>
        <a:p>
          <a:endParaRPr lang="fr-BE"/>
        </a:p>
      </dgm:t>
    </dgm:pt>
    <dgm:pt modelId="{D0D10D0D-1613-4F55-ACC7-91BB8868B407}" type="sibTrans" cxnId="{5950B607-F878-4B96-A878-B99E9A6E624D}">
      <dgm:prSet/>
      <dgm:spPr/>
      <dgm:t>
        <a:bodyPr/>
        <a:lstStyle/>
        <a:p>
          <a:endParaRPr lang="fr-BE"/>
        </a:p>
      </dgm:t>
    </dgm:pt>
    <dgm:pt modelId="{CD013468-3518-402D-AEE0-FE7617CFC39F}">
      <dgm:prSet phldrT="[Text]"/>
      <dgm:spPr>
        <a:blipFill rotWithShape="0">
          <a:blip xmlns:r="http://schemas.openxmlformats.org/officeDocument/2006/relationships" r:embed="rId4"/>
          <a:stretch>
            <a:fillRect/>
          </a:stretch>
        </a:blipFill>
      </dgm:spPr>
      <dgm:t>
        <a:bodyPr/>
        <a:lstStyle/>
        <a:p>
          <a:pPr marL="0" marR="0" indent="0" defTabSz="914400" eaLnBrk="1" fontAlgn="auto" latinLnBrk="0" hangingPunct="1">
            <a:lnSpc>
              <a:spcPct val="100000"/>
            </a:lnSpc>
            <a:spcBef>
              <a:spcPts val="0"/>
            </a:spcBef>
            <a:spcAft>
              <a:spcPts val="0"/>
            </a:spcAft>
            <a:buClrTx/>
            <a:buSzTx/>
            <a:buFontTx/>
            <a:buNone/>
            <a:tabLst/>
            <a:defRPr/>
          </a:pPr>
          <a:endParaRPr lang="fr-BE" b="1" dirty="0">
            <a:latin typeface="Century Gothic" pitchFamily="34" charset="0"/>
          </a:endParaRPr>
        </a:p>
      </dgm:t>
    </dgm:pt>
    <dgm:pt modelId="{2CAF719A-1B2C-4CD6-8B0E-398760BD46A5}" type="parTrans" cxnId="{D8BA0D31-5DF0-4CC7-BA50-B0D9C258BBD7}">
      <dgm:prSet/>
      <dgm:spPr/>
      <dgm:t>
        <a:bodyPr/>
        <a:lstStyle/>
        <a:p>
          <a:endParaRPr lang="fr-BE"/>
        </a:p>
      </dgm:t>
    </dgm:pt>
    <dgm:pt modelId="{A2718449-AB3F-4DE5-ADE9-F806E064C8FA}" type="sibTrans" cxnId="{D8BA0D31-5DF0-4CC7-BA50-B0D9C258BBD7}">
      <dgm:prSet/>
      <dgm:spPr/>
      <dgm:t>
        <a:bodyPr/>
        <a:lstStyle/>
        <a:p>
          <a:endParaRPr lang="fr-BE"/>
        </a:p>
      </dgm:t>
    </dgm:pt>
    <dgm:pt modelId="{35DE585E-724F-42B3-8710-762F12F7F5D7}">
      <dgm:prSet phldrT="[Text]"/>
      <dgm:spPr>
        <a:blipFill rotWithShape="0">
          <a:blip xmlns:r="http://schemas.openxmlformats.org/officeDocument/2006/relationships" r:embed="rId5"/>
          <a:stretch>
            <a:fillRect/>
          </a:stretch>
        </a:blipFill>
      </dgm:spPr>
      <dgm:t>
        <a:bodyPr/>
        <a:lstStyle/>
        <a:p>
          <a:endParaRPr lang="fr-BE" b="1" dirty="0" smtClean="0">
            <a:latin typeface="Century Gothic" pitchFamily="34" charset="0"/>
          </a:endParaRPr>
        </a:p>
      </dgm:t>
    </dgm:pt>
    <dgm:pt modelId="{6D3508B5-F254-43D7-8DBA-D431EA1731B7}" type="parTrans" cxnId="{4B725B6D-8A38-4C1B-898D-4E142B6AA76E}">
      <dgm:prSet/>
      <dgm:spPr/>
      <dgm:t>
        <a:bodyPr/>
        <a:lstStyle/>
        <a:p>
          <a:endParaRPr lang="fr-BE"/>
        </a:p>
      </dgm:t>
    </dgm:pt>
    <dgm:pt modelId="{62EFCF3B-11C2-477C-A3EB-FC7EDDDE33CF}" type="sibTrans" cxnId="{4B725B6D-8A38-4C1B-898D-4E142B6AA76E}">
      <dgm:prSet/>
      <dgm:spPr/>
      <dgm:t>
        <a:bodyPr/>
        <a:lstStyle/>
        <a:p>
          <a:endParaRPr lang="fr-BE"/>
        </a:p>
      </dgm:t>
    </dgm:pt>
    <dgm:pt modelId="{07ACD58A-101E-4479-9E8C-75FEF9602DFC}">
      <dgm:prSet/>
      <dgm:spPr>
        <a:blipFill rotWithShape="0">
          <a:blip xmlns:r="http://schemas.openxmlformats.org/officeDocument/2006/relationships" r:embed="rId6"/>
          <a:stretch>
            <a:fillRect/>
          </a:stretch>
        </a:blipFill>
      </dgm:spPr>
      <dgm:t>
        <a:bodyPr/>
        <a:lstStyle/>
        <a:p>
          <a:endParaRPr lang="fr-BE" b="1" dirty="0" smtClean="0">
            <a:latin typeface="Century Gothic" pitchFamily="34" charset="0"/>
          </a:endParaRPr>
        </a:p>
      </dgm:t>
    </dgm:pt>
    <dgm:pt modelId="{FA4439D4-51C8-4CE8-8D4B-4F5D0253E8F1}" type="parTrans" cxnId="{C3C45284-26BA-4979-ADD3-08DF26C3DF80}">
      <dgm:prSet/>
      <dgm:spPr/>
      <dgm:t>
        <a:bodyPr/>
        <a:lstStyle/>
        <a:p>
          <a:endParaRPr lang="fr-BE"/>
        </a:p>
      </dgm:t>
    </dgm:pt>
    <dgm:pt modelId="{193D00A6-158C-45C1-A1C1-C8C32A877C1C}" type="sibTrans" cxnId="{C3C45284-26BA-4979-ADD3-08DF26C3DF80}">
      <dgm:prSet/>
      <dgm:spPr/>
      <dgm:t>
        <a:bodyPr/>
        <a:lstStyle/>
        <a:p>
          <a:endParaRPr lang="fr-BE"/>
        </a:p>
      </dgm:t>
    </dgm:pt>
    <dgm:pt modelId="{43420EE7-0198-455A-915B-71ECCFE06A0C}">
      <dgm:prSet/>
      <dgm:spPr>
        <a:blipFill rotWithShape="0">
          <a:blip xmlns:r="http://schemas.openxmlformats.org/officeDocument/2006/relationships" r:embed="rId7"/>
          <a:stretch>
            <a:fillRect/>
          </a:stretch>
        </a:blipFill>
      </dgm:spPr>
      <dgm:t>
        <a:bodyPr/>
        <a:lstStyle/>
        <a:p>
          <a:endParaRPr lang="fr-BE" b="1" dirty="0">
            <a:latin typeface="Century Gothic" pitchFamily="34" charset="0"/>
          </a:endParaRPr>
        </a:p>
      </dgm:t>
    </dgm:pt>
    <dgm:pt modelId="{A84F9C08-6216-4F05-8351-21FFB0EF38B9}" type="parTrans" cxnId="{1516FB53-3AF3-4CCC-A553-A6374185C404}">
      <dgm:prSet/>
      <dgm:spPr/>
      <dgm:t>
        <a:bodyPr/>
        <a:lstStyle/>
        <a:p>
          <a:endParaRPr lang="fr-BE"/>
        </a:p>
      </dgm:t>
    </dgm:pt>
    <dgm:pt modelId="{139758DC-FC16-456F-AF47-0C5EE74B645B}" type="sibTrans" cxnId="{1516FB53-3AF3-4CCC-A553-A6374185C404}">
      <dgm:prSet/>
      <dgm:spPr/>
      <dgm:t>
        <a:bodyPr/>
        <a:lstStyle/>
        <a:p>
          <a:endParaRPr lang="fr-BE"/>
        </a:p>
      </dgm:t>
    </dgm:pt>
    <dgm:pt modelId="{06C61776-50DA-474A-9983-21851B871981}">
      <dgm:prSet/>
      <dgm:spPr>
        <a:blipFill rotWithShape="0">
          <a:blip xmlns:r="http://schemas.openxmlformats.org/officeDocument/2006/relationships" r:embed="rId8"/>
          <a:stretch>
            <a:fillRect/>
          </a:stretch>
        </a:blipFill>
      </dgm:spPr>
      <dgm:t>
        <a:bodyPr/>
        <a:lstStyle/>
        <a:p>
          <a:pPr marL="0" marR="0" indent="0" defTabSz="914400" eaLnBrk="1" fontAlgn="auto" latinLnBrk="0" hangingPunct="1">
            <a:lnSpc>
              <a:spcPct val="100000"/>
            </a:lnSpc>
            <a:spcBef>
              <a:spcPts val="0"/>
            </a:spcBef>
            <a:spcAft>
              <a:spcPts val="0"/>
            </a:spcAft>
            <a:buClrTx/>
            <a:buSzTx/>
            <a:buFontTx/>
            <a:buNone/>
            <a:tabLst/>
            <a:defRPr/>
          </a:pPr>
          <a:endParaRPr lang="fr-BE" b="1" dirty="0" smtClean="0">
            <a:latin typeface="Century Gothic" pitchFamily="34" charset="0"/>
          </a:endParaRPr>
        </a:p>
        <a:p>
          <a:pPr defTabSz="755650">
            <a:lnSpc>
              <a:spcPct val="90000"/>
            </a:lnSpc>
            <a:spcBef>
              <a:spcPct val="0"/>
            </a:spcBef>
            <a:spcAft>
              <a:spcPct val="35000"/>
            </a:spcAft>
          </a:pPr>
          <a:endParaRPr lang="fr-BE" b="1" dirty="0">
            <a:latin typeface="Century Gothic" pitchFamily="34" charset="0"/>
          </a:endParaRPr>
        </a:p>
      </dgm:t>
    </dgm:pt>
    <dgm:pt modelId="{132874F9-8F33-4B21-9C42-2DF778D4C315}" type="parTrans" cxnId="{44A07CC6-9E03-40A3-A75B-2C4E5CD8D6D5}">
      <dgm:prSet/>
      <dgm:spPr/>
      <dgm:t>
        <a:bodyPr/>
        <a:lstStyle/>
        <a:p>
          <a:endParaRPr lang="fr-BE"/>
        </a:p>
      </dgm:t>
    </dgm:pt>
    <dgm:pt modelId="{608118D4-F81A-413B-B1F8-626929702A9D}" type="sibTrans" cxnId="{44A07CC6-9E03-40A3-A75B-2C4E5CD8D6D5}">
      <dgm:prSet/>
      <dgm:spPr/>
      <dgm:t>
        <a:bodyPr/>
        <a:lstStyle/>
        <a:p>
          <a:endParaRPr lang="fr-BE"/>
        </a:p>
      </dgm:t>
    </dgm:pt>
    <dgm:pt modelId="{9F940268-265E-471C-B3EC-8CEFFBD81B74}">
      <dgm:prSet/>
      <dgm:spPr>
        <a:blipFill rotWithShape="0">
          <a:blip xmlns:r="http://schemas.openxmlformats.org/officeDocument/2006/relationships" r:embed="rId9"/>
          <a:stretch>
            <a:fillRect/>
          </a:stretch>
        </a:blipFill>
      </dgm:spPr>
      <dgm:t>
        <a:bodyPr/>
        <a:lstStyle/>
        <a:p>
          <a:endParaRPr lang="fr-BE" b="1" dirty="0">
            <a:latin typeface="Century Gothic" pitchFamily="34" charset="0"/>
          </a:endParaRPr>
        </a:p>
      </dgm:t>
    </dgm:pt>
    <dgm:pt modelId="{C009F79D-78D5-45A1-B77C-EFA34B7BC3FA}" type="parTrans" cxnId="{97F315A9-7A0B-451F-A181-AFD3BCE5ABF6}">
      <dgm:prSet/>
      <dgm:spPr/>
      <dgm:t>
        <a:bodyPr/>
        <a:lstStyle/>
        <a:p>
          <a:endParaRPr lang="fr-BE"/>
        </a:p>
      </dgm:t>
    </dgm:pt>
    <dgm:pt modelId="{041F1BF1-637A-42B7-B5AC-8221308FF358}" type="sibTrans" cxnId="{97F315A9-7A0B-451F-A181-AFD3BCE5ABF6}">
      <dgm:prSet/>
      <dgm:spPr/>
      <dgm:t>
        <a:bodyPr/>
        <a:lstStyle/>
        <a:p>
          <a:endParaRPr lang="fr-BE"/>
        </a:p>
      </dgm:t>
    </dgm:pt>
    <dgm:pt modelId="{0E0736CA-EF34-4B63-A35E-683EFA156073}">
      <dgm:prSet/>
      <dgm:spPr>
        <a:blipFill rotWithShape="0">
          <a:blip xmlns:r="http://schemas.openxmlformats.org/officeDocument/2006/relationships" r:embed="rId10"/>
          <a:stretch>
            <a:fillRect/>
          </a:stretch>
        </a:blipFill>
      </dgm:spPr>
      <dgm:t>
        <a:bodyPr/>
        <a:lstStyle/>
        <a:p>
          <a:endParaRPr lang="fr-BE" dirty="0"/>
        </a:p>
      </dgm:t>
    </dgm:pt>
    <dgm:pt modelId="{556A2EE9-B899-4DE5-9029-F8BCF7616B70}" type="parTrans" cxnId="{9BC6B149-217F-4491-9029-27C051761785}">
      <dgm:prSet/>
      <dgm:spPr/>
      <dgm:t>
        <a:bodyPr/>
        <a:lstStyle/>
        <a:p>
          <a:endParaRPr lang="fr-BE"/>
        </a:p>
      </dgm:t>
    </dgm:pt>
    <dgm:pt modelId="{7B656802-B5BA-4615-8C5A-BEFC134BA0AF}" type="sibTrans" cxnId="{9BC6B149-217F-4491-9029-27C051761785}">
      <dgm:prSet/>
      <dgm:spPr/>
      <dgm:t>
        <a:bodyPr/>
        <a:lstStyle/>
        <a:p>
          <a:endParaRPr lang="fr-BE"/>
        </a:p>
      </dgm:t>
    </dgm:pt>
    <dgm:pt modelId="{99939D41-028B-4C8C-979C-0129B1F177B0}">
      <dgm:prSet/>
      <dgm:spPr>
        <a:blipFill rotWithShape="0">
          <a:blip xmlns:r="http://schemas.openxmlformats.org/officeDocument/2006/relationships" r:embed="rId11"/>
          <a:stretch>
            <a:fillRect/>
          </a:stretch>
        </a:blipFill>
      </dgm:spPr>
      <dgm:t>
        <a:bodyPr/>
        <a:lstStyle/>
        <a:p>
          <a:endParaRPr lang="fr-BE" dirty="0"/>
        </a:p>
      </dgm:t>
    </dgm:pt>
    <dgm:pt modelId="{F7BD48DE-67B9-42A4-95C5-A0AA1F247B58}" type="parTrans" cxnId="{588C5185-4E0F-425F-99A3-B04D3E629C66}">
      <dgm:prSet/>
      <dgm:spPr/>
      <dgm:t>
        <a:bodyPr/>
        <a:lstStyle/>
        <a:p>
          <a:endParaRPr lang="fr-BE"/>
        </a:p>
      </dgm:t>
    </dgm:pt>
    <dgm:pt modelId="{420C5565-6A2F-4BB2-8CBB-B03BE577BCC3}" type="sibTrans" cxnId="{588C5185-4E0F-425F-99A3-B04D3E629C66}">
      <dgm:prSet/>
      <dgm:spPr/>
      <dgm:t>
        <a:bodyPr/>
        <a:lstStyle/>
        <a:p>
          <a:endParaRPr lang="fr-BE"/>
        </a:p>
      </dgm:t>
    </dgm:pt>
    <dgm:pt modelId="{189A4B56-172A-4DA4-98DA-8E54FF81FB00}">
      <dgm:prSet/>
      <dgm:spPr>
        <a:blipFill rotWithShape="0">
          <a:blip xmlns:r="http://schemas.openxmlformats.org/officeDocument/2006/relationships" r:embed="rId12"/>
          <a:stretch>
            <a:fillRect/>
          </a:stretch>
        </a:blipFill>
      </dgm:spPr>
      <dgm:t>
        <a:bodyPr/>
        <a:lstStyle/>
        <a:p>
          <a:endParaRPr lang="fr-BE" dirty="0"/>
        </a:p>
      </dgm:t>
    </dgm:pt>
    <dgm:pt modelId="{D5863570-7796-4C06-808D-44BCB120714A}" type="parTrans" cxnId="{4DB709EC-B1DF-4680-A78B-077BD2A67017}">
      <dgm:prSet/>
      <dgm:spPr/>
    </dgm:pt>
    <dgm:pt modelId="{150B3F2B-39C3-49F4-9BB6-1FE1727B9F26}" type="sibTrans" cxnId="{4DB709EC-B1DF-4680-A78B-077BD2A67017}">
      <dgm:prSet/>
      <dgm:spPr/>
    </dgm:pt>
    <dgm:pt modelId="{1C4E2D4C-EB55-46DC-974B-D226AED46C2C}" type="pres">
      <dgm:prSet presAssocID="{22D2C323-81EA-4C20-9B14-5DE8D102F2A0}" presName="diagram" presStyleCnt="0">
        <dgm:presLayoutVars>
          <dgm:dir/>
          <dgm:resizeHandles val="exact"/>
        </dgm:presLayoutVars>
      </dgm:prSet>
      <dgm:spPr/>
      <dgm:t>
        <a:bodyPr/>
        <a:lstStyle/>
        <a:p>
          <a:endParaRPr lang="fr-BE"/>
        </a:p>
      </dgm:t>
    </dgm:pt>
    <dgm:pt modelId="{BC94C435-3E27-4BAF-9BEA-E9EC99ED1625}" type="pres">
      <dgm:prSet presAssocID="{9F940268-265E-471C-B3EC-8CEFFBD81B74}" presName="node" presStyleLbl="node1" presStyleIdx="0" presStyleCnt="12">
        <dgm:presLayoutVars>
          <dgm:bulletEnabled val="1"/>
        </dgm:presLayoutVars>
      </dgm:prSet>
      <dgm:spPr/>
      <dgm:t>
        <a:bodyPr/>
        <a:lstStyle/>
        <a:p>
          <a:endParaRPr lang="fr-BE"/>
        </a:p>
      </dgm:t>
    </dgm:pt>
    <dgm:pt modelId="{E218B142-B93A-4E4F-89AD-89091D377756}" type="pres">
      <dgm:prSet presAssocID="{041F1BF1-637A-42B7-B5AC-8221308FF358}" presName="sibTrans" presStyleCnt="0"/>
      <dgm:spPr/>
      <dgm:t>
        <a:bodyPr/>
        <a:lstStyle/>
        <a:p>
          <a:endParaRPr lang="fr-BE"/>
        </a:p>
      </dgm:t>
    </dgm:pt>
    <dgm:pt modelId="{7C5E7E09-2238-4DA6-ACB0-4B72695FE998}" type="pres">
      <dgm:prSet presAssocID="{06C61776-50DA-474A-9983-21851B871981}" presName="node" presStyleLbl="node1" presStyleIdx="1" presStyleCnt="12">
        <dgm:presLayoutVars>
          <dgm:bulletEnabled val="1"/>
        </dgm:presLayoutVars>
      </dgm:prSet>
      <dgm:spPr/>
      <dgm:t>
        <a:bodyPr/>
        <a:lstStyle/>
        <a:p>
          <a:endParaRPr lang="fr-BE"/>
        </a:p>
      </dgm:t>
    </dgm:pt>
    <dgm:pt modelId="{AF4873A2-C2A6-4DE9-850F-BEF2B8A996EE}" type="pres">
      <dgm:prSet presAssocID="{608118D4-F81A-413B-B1F8-626929702A9D}" presName="sibTrans" presStyleCnt="0"/>
      <dgm:spPr/>
      <dgm:t>
        <a:bodyPr/>
        <a:lstStyle/>
        <a:p>
          <a:endParaRPr lang="fr-BE"/>
        </a:p>
      </dgm:t>
    </dgm:pt>
    <dgm:pt modelId="{5516D50E-DA82-4856-80EE-B0F0C528BB78}" type="pres">
      <dgm:prSet presAssocID="{C7F50B81-FDAF-4C43-B7C2-10CDDB87532D}" presName="node" presStyleLbl="node1" presStyleIdx="2" presStyleCnt="12">
        <dgm:presLayoutVars>
          <dgm:bulletEnabled val="1"/>
        </dgm:presLayoutVars>
      </dgm:prSet>
      <dgm:spPr/>
      <dgm:t>
        <a:bodyPr/>
        <a:lstStyle/>
        <a:p>
          <a:endParaRPr lang="fr-BE"/>
        </a:p>
      </dgm:t>
    </dgm:pt>
    <dgm:pt modelId="{EF7BA043-6AA6-4D77-A465-EA553D68CFDF}" type="pres">
      <dgm:prSet presAssocID="{C92B2688-B86F-4A55-947E-50F63F1641FF}" presName="sibTrans" presStyleCnt="0"/>
      <dgm:spPr/>
      <dgm:t>
        <a:bodyPr/>
        <a:lstStyle/>
        <a:p>
          <a:endParaRPr lang="fr-BE"/>
        </a:p>
      </dgm:t>
    </dgm:pt>
    <dgm:pt modelId="{160B932B-3C68-4382-B148-0C775847461A}" type="pres">
      <dgm:prSet presAssocID="{7E090AA2-725C-4B91-B93D-77303EBEC203}" presName="node" presStyleLbl="node1" presStyleIdx="3" presStyleCnt="12">
        <dgm:presLayoutVars>
          <dgm:bulletEnabled val="1"/>
        </dgm:presLayoutVars>
      </dgm:prSet>
      <dgm:spPr/>
      <dgm:t>
        <a:bodyPr/>
        <a:lstStyle/>
        <a:p>
          <a:endParaRPr lang="fr-BE"/>
        </a:p>
      </dgm:t>
    </dgm:pt>
    <dgm:pt modelId="{82E8708A-30D7-414B-992E-5AF857306934}" type="pres">
      <dgm:prSet presAssocID="{16178B8A-7E49-4389-AF72-7033B3D95A20}" presName="sibTrans" presStyleCnt="0"/>
      <dgm:spPr/>
      <dgm:t>
        <a:bodyPr/>
        <a:lstStyle/>
        <a:p>
          <a:endParaRPr lang="fr-BE"/>
        </a:p>
      </dgm:t>
    </dgm:pt>
    <dgm:pt modelId="{F9AAD24C-C832-45FC-A7F7-73E53F5B1EDC}" type="pres">
      <dgm:prSet presAssocID="{68A70ABB-DEBC-4586-89F9-35FF699ED981}" presName="node" presStyleLbl="node1" presStyleIdx="4" presStyleCnt="12" custLinFactNeighborX="2643">
        <dgm:presLayoutVars>
          <dgm:bulletEnabled val="1"/>
        </dgm:presLayoutVars>
      </dgm:prSet>
      <dgm:spPr/>
      <dgm:t>
        <a:bodyPr/>
        <a:lstStyle/>
        <a:p>
          <a:endParaRPr lang="fr-BE"/>
        </a:p>
      </dgm:t>
    </dgm:pt>
    <dgm:pt modelId="{0EDD246C-1FC7-4F3E-9A37-DA0B95F0CA71}" type="pres">
      <dgm:prSet presAssocID="{D0D10D0D-1613-4F55-ACC7-91BB8868B407}" presName="sibTrans" presStyleCnt="0"/>
      <dgm:spPr/>
      <dgm:t>
        <a:bodyPr/>
        <a:lstStyle/>
        <a:p>
          <a:endParaRPr lang="fr-BE"/>
        </a:p>
      </dgm:t>
    </dgm:pt>
    <dgm:pt modelId="{57FC5B35-ED2A-40DE-B093-D5CF5B3EE5BB}" type="pres">
      <dgm:prSet presAssocID="{CD013468-3518-402D-AEE0-FE7617CFC39F}" presName="node" presStyleLbl="node1" presStyleIdx="5" presStyleCnt="12">
        <dgm:presLayoutVars>
          <dgm:bulletEnabled val="1"/>
        </dgm:presLayoutVars>
      </dgm:prSet>
      <dgm:spPr/>
      <dgm:t>
        <a:bodyPr/>
        <a:lstStyle/>
        <a:p>
          <a:endParaRPr lang="fr-BE"/>
        </a:p>
      </dgm:t>
    </dgm:pt>
    <dgm:pt modelId="{6BBB9EF9-EF73-40B7-BA00-5D95BB736269}" type="pres">
      <dgm:prSet presAssocID="{A2718449-AB3F-4DE5-ADE9-F806E064C8FA}" presName="sibTrans" presStyleCnt="0"/>
      <dgm:spPr/>
      <dgm:t>
        <a:bodyPr/>
        <a:lstStyle/>
        <a:p>
          <a:endParaRPr lang="fr-BE"/>
        </a:p>
      </dgm:t>
    </dgm:pt>
    <dgm:pt modelId="{B6A3A416-4E3C-4B32-922B-65EDA8778F66}" type="pres">
      <dgm:prSet presAssocID="{07ACD58A-101E-4479-9E8C-75FEF9602DFC}" presName="node" presStyleLbl="node1" presStyleIdx="6" presStyleCnt="12">
        <dgm:presLayoutVars>
          <dgm:bulletEnabled val="1"/>
        </dgm:presLayoutVars>
      </dgm:prSet>
      <dgm:spPr/>
      <dgm:t>
        <a:bodyPr/>
        <a:lstStyle/>
        <a:p>
          <a:endParaRPr lang="fr-BE"/>
        </a:p>
      </dgm:t>
    </dgm:pt>
    <dgm:pt modelId="{78874451-A667-4E8C-86CF-3D210594BF98}" type="pres">
      <dgm:prSet presAssocID="{193D00A6-158C-45C1-A1C1-C8C32A877C1C}" presName="sibTrans" presStyleCnt="0"/>
      <dgm:spPr/>
      <dgm:t>
        <a:bodyPr/>
        <a:lstStyle/>
        <a:p>
          <a:endParaRPr lang="fr-BE"/>
        </a:p>
      </dgm:t>
    </dgm:pt>
    <dgm:pt modelId="{6CF968D2-DAA2-4626-A636-4FD78380AF08}" type="pres">
      <dgm:prSet presAssocID="{43420EE7-0198-455A-915B-71ECCFE06A0C}" presName="node" presStyleLbl="node1" presStyleIdx="7" presStyleCnt="12">
        <dgm:presLayoutVars>
          <dgm:bulletEnabled val="1"/>
        </dgm:presLayoutVars>
      </dgm:prSet>
      <dgm:spPr/>
      <dgm:t>
        <a:bodyPr/>
        <a:lstStyle/>
        <a:p>
          <a:endParaRPr lang="fr-BE"/>
        </a:p>
      </dgm:t>
    </dgm:pt>
    <dgm:pt modelId="{C228D8D5-C2A1-409B-BD11-E3705E4202DC}" type="pres">
      <dgm:prSet presAssocID="{139758DC-FC16-456F-AF47-0C5EE74B645B}" presName="sibTrans" presStyleCnt="0"/>
      <dgm:spPr/>
      <dgm:t>
        <a:bodyPr/>
        <a:lstStyle/>
        <a:p>
          <a:endParaRPr lang="fr-BE"/>
        </a:p>
      </dgm:t>
    </dgm:pt>
    <dgm:pt modelId="{5C1B6755-00BB-4A10-8297-892A3E37171C}" type="pres">
      <dgm:prSet presAssocID="{35DE585E-724F-42B3-8710-762F12F7F5D7}" presName="node" presStyleLbl="node1" presStyleIdx="8" presStyleCnt="12">
        <dgm:presLayoutVars>
          <dgm:bulletEnabled val="1"/>
        </dgm:presLayoutVars>
      </dgm:prSet>
      <dgm:spPr/>
      <dgm:t>
        <a:bodyPr/>
        <a:lstStyle/>
        <a:p>
          <a:endParaRPr lang="fr-BE"/>
        </a:p>
      </dgm:t>
    </dgm:pt>
    <dgm:pt modelId="{DF990B28-9CF8-4883-B7D7-44C7EA62EED2}" type="pres">
      <dgm:prSet presAssocID="{62EFCF3B-11C2-477C-A3EB-FC7EDDDE33CF}" presName="sibTrans" presStyleCnt="0"/>
      <dgm:spPr/>
    </dgm:pt>
    <dgm:pt modelId="{0060249F-2D01-4BDA-8AE4-C4036E9FD378}" type="pres">
      <dgm:prSet presAssocID="{99939D41-028B-4C8C-979C-0129B1F177B0}" presName="node" presStyleLbl="node1" presStyleIdx="9" presStyleCnt="12">
        <dgm:presLayoutVars>
          <dgm:bulletEnabled val="1"/>
        </dgm:presLayoutVars>
      </dgm:prSet>
      <dgm:spPr/>
      <dgm:t>
        <a:bodyPr/>
        <a:lstStyle/>
        <a:p>
          <a:endParaRPr lang="fr-BE"/>
        </a:p>
      </dgm:t>
    </dgm:pt>
    <dgm:pt modelId="{EC9223CF-9E16-40CD-AF42-988F8F5C106A}" type="pres">
      <dgm:prSet presAssocID="{420C5565-6A2F-4BB2-8CBB-B03BE577BCC3}" presName="sibTrans" presStyleCnt="0"/>
      <dgm:spPr/>
    </dgm:pt>
    <dgm:pt modelId="{B344BC06-630B-4872-82A7-AADD6DC0F6F3}" type="pres">
      <dgm:prSet presAssocID="{189A4B56-172A-4DA4-98DA-8E54FF81FB00}" presName="node" presStyleLbl="node1" presStyleIdx="10" presStyleCnt="12">
        <dgm:presLayoutVars>
          <dgm:bulletEnabled val="1"/>
        </dgm:presLayoutVars>
      </dgm:prSet>
      <dgm:spPr/>
      <dgm:t>
        <a:bodyPr/>
        <a:lstStyle/>
        <a:p>
          <a:endParaRPr lang="fr-BE"/>
        </a:p>
      </dgm:t>
    </dgm:pt>
    <dgm:pt modelId="{255279B1-67D4-4BC4-A118-37593D6BC6EA}" type="pres">
      <dgm:prSet presAssocID="{150B3F2B-39C3-49F4-9BB6-1FE1727B9F26}" presName="sibTrans" presStyleCnt="0"/>
      <dgm:spPr/>
    </dgm:pt>
    <dgm:pt modelId="{52EA5A55-159E-4BDE-B631-362C6F07E7EF}" type="pres">
      <dgm:prSet presAssocID="{0E0736CA-EF34-4B63-A35E-683EFA156073}" presName="node" presStyleLbl="node1" presStyleIdx="11" presStyleCnt="12">
        <dgm:presLayoutVars>
          <dgm:bulletEnabled val="1"/>
        </dgm:presLayoutVars>
      </dgm:prSet>
      <dgm:spPr/>
      <dgm:t>
        <a:bodyPr/>
        <a:lstStyle/>
        <a:p>
          <a:endParaRPr lang="fr-BE"/>
        </a:p>
      </dgm:t>
    </dgm:pt>
  </dgm:ptLst>
  <dgm:cxnLst>
    <dgm:cxn modelId="{97F315A9-7A0B-451F-A181-AFD3BCE5ABF6}" srcId="{22D2C323-81EA-4C20-9B14-5DE8D102F2A0}" destId="{9F940268-265E-471C-B3EC-8CEFFBD81B74}" srcOrd="0" destOrd="0" parTransId="{C009F79D-78D5-45A1-B77C-EFA34B7BC3FA}" sibTransId="{041F1BF1-637A-42B7-B5AC-8221308FF358}"/>
    <dgm:cxn modelId="{9E7C5A43-1FDE-4C0C-AE3F-E16D6D47CB4E}" type="presOf" srcId="{7E090AA2-725C-4B91-B93D-77303EBEC203}" destId="{160B932B-3C68-4382-B148-0C775847461A}" srcOrd="0" destOrd="0" presId="urn:microsoft.com/office/officeart/2005/8/layout/default#14"/>
    <dgm:cxn modelId="{AAA1B3B2-29B9-4567-AA91-DCFFC2205CA4}" srcId="{22D2C323-81EA-4C20-9B14-5DE8D102F2A0}" destId="{C7F50B81-FDAF-4C43-B7C2-10CDDB87532D}" srcOrd="2" destOrd="0" parTransId="{0D406CB2-628E-49BA-903E-E383CB7BA5AF}" sibTransId="{C92B2688-B86F-4A55-947E-50F63F1641FF}"/>
    <dgm:cxn modelId="{588C5185-4E0F-425F-99A3-B04D3E629C66}" srcId="{22D2C323-81EA-4C20-9B14-5DE8D102F2A0}" destId="{99939D41-028B-4C8C-979C-0129B1F177B0}" srcOrd="9" destOrd="0" parTransId="{F7BD48DE-67B9-42A4-95C5-A0AA1F247B58}" sibTransId="{420C5565-6A2F-4BB2-8CBB-B03BE577BCC3}"/>
    <dgm:cxn modelId="{FACFA555-62EC-44A8-B1F8-BD509378FDB2}" type="presOf" srcId="{22D2C323-81EA-4C20-9B14-5DE8D102F2A0}" destId="{1C4E2D4C-EB55-46DC-974B-D226AED46C2C}" srcOrd="0" destOrd="0" presId="urn:microsoft.com/office/officeart/2005/8/layout/default#14"/>
    <dgm:cxn modelId="{4B725B6D-8A38-4C1B-898D-4E142B6AA76E}" srcId="{22D2C323-81EA-4C20-9B14-5DE8D102F2A0}" destId="{35DE585E-724F-42B3-8710-762F12F7F5D7}" srcOrd="8" destOrd="0" parTransId="{6D3508B5-F254-43D7-8DBA-D431EA1731B7}" sibTransId="{62EFCF3B-11C2-477C-A3EB-FC7EDDDE33CF}"/>
    <dgm:cxn modelId="{97AAE676-A688-440F-B626-D1B9F82953A3}" type="presOf" srcId="{35DE585E-724F-42B3-8710-762F12F7F5D7}" destId="{5C1B6755-00BB-4A10-8297-892A3E37171C}" srcOrd="0" destOrd="0" presId="urn:microsoft.com/office/officeart/2005/8/layout/default#14"/>
    <dgm:cxn modelId="{1516FB53-3AF3-4CCC-A553-A6374185C404}" srcId="{22D2C323-81EA-4C20-9B14-5DE8D102F2A0}" destId="{43420EE7-0198-455A-915B-71ECCFE06A0C}" srcOrd="7" destOrd="0" parTransId="{A84F9C08-6216-4F05-8351-21FFB0EF38B9}" sibTransId="{139758DC-FC16-456F-AF47-0C5EE74B645B}"/>
    <dgm:cxn modelId="{D9B03846-A391-4EAF-84F3-27E81C5E563C}" type="presOf" srcId="{CD013468-3518-402D-AEE0-FE7617CFC39F}" destId="{57FC5B35-ED2A-40DE-B093-D5CF5B3EE5BB}" srcOrd="0" destOrd="0" presId="urn:microsoft.com/office/officeart/2005/8/layout/default#14"/>
    <dgm:cxn modelId="{EF8F82E7-C4AB-4713-8AD3-C7408D734FE3}" srcId="{22D2C323-81EA-4C20-9B14-5DE8D102F2A0}" destId="{7E090AA2-725C-4B91-B93D-77303EBEC203}" srcOrd="3" destOrd="0" parTransId="{52087BBD-36A7-4627-B38B-D648C1EDCB49}" sibTransId="{16178B8A-7E49-4389-AF72-7033B3D95A20}"/>
    <dgm:cxn modelId="{10179CB1-2A43-4DA8-95E0-D94C58BC8572}" type="presOf" srcId="{68A70ABB-DEBC-4586-89F9-35FF699ED981}" destId="{F9AAD24C-C832-45FC-A7F7-73E53F5B1EDC}" srcOrd="0" destOrd="0" presId="urn:microsoft.com/office/officeart/2005/8/layout/default#14"/>
    <dgm:cxn modelId="{D8BA0D31-5DF0-4CC7-BA50-B0D9C258BBD7}" srcId="{22D2C323-81EA-4C20-9B14-5DE8D102F2A0}" destId="{CD013468-3518-402D-AEE0-FE7617CFC39F}" srcOrd="5" destOrd="0" parTransId="{2CAF719A-1B2C-4CD6-8B0E-398760BD46A5}" sibTransId="{A2718449-AB3F-4DE5-ADE9-F806E064C8FA}"/>
    <dgm:cxn modelId="{36650835-F260-47FC-AB01-9FE08332EFF3}" type="presOf" srcId="{189A4B56-172A-4DA4-98DA-8E54FF81FB00}" destId="{B344BC06-630B-4872-82A7-AADD6DC0F6F3}" srcOrd="0" destOrd="0" presId="urn:microsoft.com/office/officeart/2005/8/layout/default#14"/>
    <dgm:cxn modelId="{4DB709EC-B1DF-4680-A78B-077BD2A67017}" srcId="{22D2C323-81EA-4C20-9B14-5DE8D102F2A0}" destId="{189A4B56-172A-4DA4-98DA-8E54FF81FB00}" srcOrd="10" destOrd="0" parTransId="{D5863570-7796-4C06-808D-44BCB120714A}" sibTransId="{150B3F2B-39C3-49F4-9BB6-1FE1727B9F26}"/>
    <dgm:cxn modelId="{44A07CC6-9E03-40A3-A75B-2C4E5CD8D6D5}" srcId="{22D2C323-81EA-4C20-9B14-5DE8D102F2A0}" destId="{06C61776-50DA-474A-9983-21851B871981}" srcOrd="1" destOrd="0" parTransId="{132874F9-8F33-4B21-9C42-2DF778D4C315}" sibTransId="{608118D4-F81A-413B-B1F8-626929702A9D}"/>
    <dgm:cxn modelId="{29E32B24-EE4D-4E32-95ED-ACDCE576C9E7}" type="presOf" srcId="{C7F50B81-FDAF-4C43-B7C2-10CDDB87532D}" destId="{5516D50E-DA82-4856-80EE-B0F0C528BB78}" srcOrd="0" destOrd="0" presId="urn:microsoft.com/office/officeart/2005/8/layout/default#14"/>
    <dgm:cxn modelId="{C3C45284-26BA-4979-ADD3-08DF26C3DF80}" srcId="{22D2C323-81EA-4C20-9B14-5DE8D102F2A0}" destId="{07ACD58A-101E-4479-9E8C-75FEF9602DFC}" srcOrd="6" destOrd="0" parTransId="{FA4439D4-51C8-4CE8-8D4B-4F5D0253E8F1}" sibTransId="{193D00A6-158C-45C1-A1C1-C8C32A877C1C}"/>
    <dgm:cxn modelId="{9BC6B149-217F-4491-9029-27C051761785}" srcId="{22D2C323-81EA-4C20-9B14-5DE8D102F2A0}" destId="{0E0736CA-EF34-4B63-A35E-683EFA156073}" srcOrd="11" destOrd="0" parTransId="{556A2EE9-B899-4DE5-9029-F8BCF7616B70}" sibTransId="{7B656802-B5BA-4615-8C5A-BEFC134BA0AF}"/>
    <dgm:cxn modelId="{5570583B-4E06-439D-8B9E-B9E1E4F422BF}" type="presOf" srcId="{07ACD58A-101E-4479-9E8C-75FEF9602DFC}" destId="{B6A3A416-4E3C-4B32-922B-65EDA8778F66}" srcOrd="0" destOrd="0" presId="urn:microsoft.com/office/officeart/2005/8/layout/default#14"/>
    <dgm:cxn modelId="{D303042D-C563-4CA9-B0AF-0EFF4BAA106B}" type="presOf" srcId="{99939D41-028B-4C8C-979C-0129B1F177B0}" destId="{0060249F-2D01-4BDA-8AE4-C4036E9FD378}" srcOrd="0" destOrd="0" presId="urn:microsoft.com/office/officeart/2005/8/layout/default#14"/>
    <dgm:cxn modelId="{40F51980-E2CF-433D-9700-B9DECEA83CF5}" type="presOf" srcId="{06C61776-50DA-474A-9983-21851B871981}" destId="{7C5E7E09-2238-4DA6-ACB0-4B72695FE998}" srcOrd="0" destOrd="0" presId="urn:microsoft.com/office/officeart/2005/8/layout/default#14"/>
    <dgm:cxn modelId="{08317629-0C72-47CF-9267-F6819EA9666F}" type="presOf" srcId="{43420EE7-0198-455A-915B-71ECCFE06A0C}" destId="{6CF968D2-DAA2-4626-A636-4FD78380AF08}" srcOrd="0" destOrd="0" presId="urn:microsoft.com/office/officeart/2005/8/layout/default#14"/>
    <dgm:cxn modelId="{290AF29E-7E47-4D0E-9A54-31F0680205A7}" type="presOf" srcId="{0E0736CA-EF34-4B63-A35E-683EFA156073}" destId="{52EA5A55-159E-4BDE-B631-362C6F07E7EF}" srcOrd="0" destOrd="0" presId="urn:microsoft.com/office/officeart/2005/8/layout/default#14"/>
    <dgm:cxn modelId="{1792E1F7-2AD2-4830-90D0-B144DF71C95B}" type="presOf" srcId="{9F940268-265E-471C-B3EC-8CEFFBD81B74}" destId="{BC94C435-3E27-4BAF-9BEA-E9EC99ED1625}" srcOrd="0" destOrd="0" presId="urn:microsoft.com/office/officeart/2005/8/layout/default#14"/>
    <dgm:cxn modelId="{5950B607-F878-4B96-A878-B99E9A6E624D}" srcId="{22D2C323-81EA-4C20-9B14-5DE8D102F2A0}" destId="{68A70ABB-DEBC-4586-89F9-35FF699ED981}" srcOrd="4" destOrd="0" parTransId="{1C56315E-5836-4BF0-8473-434BF1091575}" sibTransId="{D0D10D0D-1613-4F55-ACC7-91BB8868B407}"/>
    <dgm:cxn modelId="{962E52EE-2A9D-44BB-8033-4E7BC52C8A19}" type="presParOf" srcId="{1C4E2D4C-EB55-46DC-974B-D226AED46C2C}" destId="{BC94C435-3E27-4BAF-9BEA-E9EC99ED1625}" srcOrd="0" destOrd="0" presId="urn:microsoft.com/office/officeart/2005/8/layout/default#14"/>
    <dgm:cxn modelId="{C1A71D94-43C4-425C-8A2B-AB456EFC31FD}" type="presParOf" srcId="{1C4E2D4C-EB55-46DC-974B-D226AED46C2C}" destId="{E218B142-B93A-4E4F-89AD-89091D377756}" srcOrd="1" destOrd="0" presId="urn:microsoft.com/office/officeart/2005/8/layout/default#14"/>
    <dgm:cxn modelId="{2E32A328-AD5F-4DB7-882A-DBCEAE7B9C46}" type="presParOf" srcId="{1C4E2D4C-EB55-46DC-974B-D226AED46C2C}" destId="{7C5E7E09-2238-4DA6-ACB0-4B72695FE998}" srcOrd="2" destOrd="0" presId="urn:microsoft.com/office/officeart/2005/8/layout/default#14"/>
    <dgm:cxn modelId="{22519406-FE2D-49FC-9492-298BFF2A88C0}" type="presParOf" srcId="{1C4E2D4C-EB55-46DC-974B-D226AED46C2C}" destId="{AF4873A2-C2A6-4DE9-850F-BEF2B8A996EE}" srcOrd="3" destOrd="0" presId="urn:microsoft.com/office/officeart/2005/8/layout/default#14"/>
    <dgm:cxn modelId="{CC4A1ABE-2862-4780-B2FD-4EEF2D36EC2B}" type="presParOf" srcId="{1C4E2D4C-EB55-46DC-974B-D226AED46C2C}" destId="{5516D50E-DA82-4856-80EE-B0F0C528BB78}" srcOrd="4" destOrd="0" presId="urn:microsoft.com/office/officeart/2005/8/layout/default#14"/>
    <dgm:cxn modelId="{ABE0E7F5-AA8E-4F02-84DC-571BC261B266}" type="presParOf" srcId="{1C4E2D4C-EB55-46DC-974B-D226AED46C2C}" destId="{EF7BA043-6AA6-4D77-A465-EA553D68CFDF}" srcOrd="5" destOrd="0" presId="urn:microsoft.com/office/officeart/2005/8/layout/default#14"/>
    <dgm:cxn modelId="{1D82D922-C4AC-4498-A2BD-1B0E9F263CD4}" type="presParOf" srcId="{1C4E2D4C-EB55-46DC-974B-D226AED46C2C}" destId="{160B932B-3C68-4382-B148-0C775847461A}" srcOrd="6" destOrd="0" presId="urn:microsoft.com/office/officeart/2005/8/layout/default#14"/>
    <dgm:cxn modelId="{E00DCC57-8623-4E57-99C4-E6A7E9CD7186}" type="presParOf" srcId="{1C4E2D4C-EB55-46DC-974B-D226AED46C2C}" destId="{82E8708A-30D7-414B-992E-5AF857306934}" srcOrd="7" destOrd="0" presId="urn:microsoft.com/office/officeart/2005/8/layout/default#14"/>
    <dgm:cxn modelId="{23D8B0DF-7EF5-4695-91FA-BD4DF17E99EA}" type="presParOf" srcId="{1C4E2D4C-EB55-46DC-974B-D226AED46C2C}" destId="{F9AAD24C-C832-45FC-A7F7-73E53F5B1EDC}" srcOrd="8" destOrd="0" presId="urn:microsoft.com/office/officeart/2005/8/layout/default#14"/>
    <dgm:cxn modelId="{33C4863F-44C8-4ED3-BA86-35201946997A}" type="presParOf" srcId="{1C4E2D4C-EB55-46DC-974B-D226AED46C2C}" destId="{0EDD246C-1FC7-4F3E-9A37-DA0B95F0CA71}" srcOrd="9" destOrd="0" presId="urn:microsoft.com/office/officeart/2005/8/layout/default#14"/>
    <dgm:cxn modelId="{745EE4B8-DD05-47AC-A4B7-A5F7C02902DA}" type="presParOf" srcId="{1C4E2D4C-EB55-46DC-974B-D226AED46C2C}" destId="{57FC5B35-ED2A-40DE-B093-D5CF5B3EE5BB}" srcOrd="10" destOrd="0" presId="urn:microsoft.com/office/officeart/2005/8/layout/default#14"/>
    <dgm:cxn modelId="{494AC3E6-F178-4292-B492-44D6A8165F18}" type="presParOf" srcId="{1C4E2D4C-EB55-46DC-974B-D226AED46C2C}" destId="{6BBB9EF9-EF73-40B7-BA00-5D95BB736269}" srcOrd="11" destOrd="0" presId="urn:microsoft.com/office/officeart/2005/8/layout/default#14"/>
    <dgm:cxn modelId="{552E740C-1906-4BA3-95C9-0754DC3F34D4}" type="presParOf" srcId="{1C4E2D4C-EB55-46DC-974B-D226AED46C2C}" destId="{B6A3A416-4E3C-4B32-922B-65EDA8778F66}" srcOrd="12" destOrd="0" presId="urn:microsoft.com/office/officeart/2005/8/layout/default#14"/>
    <dgm:cxn modelId="{F9544193-A783-48A9-B8F2-3B9B0007151E}" type="presParOf" srcId="{1C4E2D4C-EB55-46DC-974B-D226AED46C2C}" destId="{78874451-A667-4E8C-86CF-3D210594BF98}" srcOrd="13" destOrd="0" presId="urn:microsoft.com/office/officeart/2005/8/layout/default#14"/>
    <dgm:cxn modelId="{281305E8-609C-4F2D-A2F0-CFA0408B66C0}" type="presParOf" srcId="{1C4E2D4C-EB55-46DC-974B-D226AED46C2C}" destId="{6CF968D2-DAA2-4626-A636-4FD78380AF08}" srcOrd="14" destOrd="0" presId="urn:microsoft.com/office/officeart/2005/8/layout/default#14"/>
    <dgm:cxn modelId="{113A5722-E11A-4F84-91D1-7E865D3B42C3}" type="presParOf" srcId="{1C4E2D4C-EB55-46DC-974B-D226AED46C2C}" destId="{C228D8D5-C2A1-409B-BD11-E3705E4202DC}" srcOrd="15" destOrd="0" presId="urn:microsoft.com/office/officeart/2005/8/layout/default#14"/>
    <dgm:cxn modelId="{CCB7F61F-DCD0-4F5D-A5C8-6E06631C8E85}" type="presParOf" srcId="{1C4E2D4C-EB55-46DC-974B-D226AED46C2C}" destId="{5C1B6755-00BB-4A10-8297-892A3E37171C}" srcOrd="16" destOrd="0" presId="urn:microsoft.com/office/officeart/2005/8/layout/default#14"/>
    <dgm:cxn modelId="{BCA434D3-D6DA-42E7-9A34-F5B7777F983E}" type="presParOf" srcId="{1C4E2D4C-EB55-46DC-974B-D226AED46C2C}" destId="{DF990B28-9CF8-4883-B7D7-44C7EA62EED2}" srcOrd="17" destOrd="0" presId="urn:microsoft.com/office/officeart/2005/8/layout/default#14"/>
    <dgm:cxn modelId="{F1F636BE-E051-4602-A81F-EACE9D630E80}" type="presParOf" srcId="{1C4E2D4C-EB55-46DC-974B-D226AED46C2C}" destId="{0060249F-2D01-4BDA-8AE4-C4036E9FD378}" srcOrd="18" destOrd="0" presId="urn:microsoft.com/office/officeart/2005/8/layout/default#14"/>
    <dgm:cxn modelId="{CB726FA2-E1DD-496B-BBF3-EA38D047E874}" type="presParOf" srcId="{1C4E2D4C-EB55-46DC-974B-D226AED46C2C}" destId="{EC9223CF-9E16-40CD-AF42-988F8F5C106A}" srcOrd="19" destOrd="0" presId="urn:microsoft.com/office/officeart/2005/8/layout/default#14"/>
    <dgm:cxn modelId="{0F3AAA85-2F90-4E23-9F6D-362C5373ED3A}" type="presParOf" srcId="{1C4E2D4C-EB55-46DC-974B-D226AED46C2C}" destId="{B344BC06-630B-4872-82A7-AADD6DC0F6F3}" srcOrd="20" destOrd="0" presId="urn:microsoft.com/office/officeart/2005/8/layout/default#14"/>
    <dgm:cxn modelId="{4504EED8-E9FD-4644-AB16-2EDBE3D42BAB}" type="presParOf" srcId="{1C4E2D4C-EB55-46DC-974B-D226AED46C2C}" destId="{255279B1-67D4-4BC4-A118-37593D6BC6EA}" srcOrd="21" destOrd="0" presId="urn:microsoft.com/office/officeart/2005/8/layout/default#14"/>
    <dgm:cxn modelId="{D9C6D470-B3DF-4AFF-9888-6DE26C37FF28}" type="presParOf" srcId="{1C4E2D4C-EB55-46DC-974B-D226AED46C2C}" destId="{52EA5A55-159E-4BDE-B631-362C6F07E7EF}" srcOrd="22" destOrd="0" presId="urn:microsoft.com/office/officeart/2005/8/layout/default#1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1DAA3EF-874F-4F7A-830D-AEF9211CD535}" type="doc">
      <dgm:prSet loTypeId="urn:microsoft.com/office/officeart/2005/8/layout/default#15" loCatId="list" qsTypeId="urn:microsoft.com/office/officeart/2005/8/quickstyle/simple4" qsCatId="simple" csTypeId="urn:microsoft.com/office/officeart/2005/8/colors/accent2_3" csCatId="accent2" phldr="1"/>
      <dgm:spPr/>
      <dgm:t>
        <a:bodyPr/>
        <a:lstStyle/>
        <a:p>
          <a:endParaRPr lang="fr-BE"/>
        </a:p>
      </dgm:t>
    </dgm:pt>
    <dgm:pt modelId="{1ADFBF55-5F52-4A8A-B421-D4F18B89C87B}">
      <dgm:prSet phldrT="[Text]"/>
      <dgm:spPr/>
      <dgm:t>
        <a:bodyPr/>
        <a:lstStyle/>
        <a:p>
          <a:r>
            <a:rPr lang="hr-HR" b="1" dirty="0" smtClean="0">
              <a:latin typeface="Century Gothic" pitchFamily="34" charset="0"/>
            </a:rPr>
            <a:t>Prvostupnička diploma</a:t>
          </a:r>
          <a:endParaRPr lang="fr-BE" b="1" dirty="0">
            <a:latin typeface="Century Gothic" pitchFamily="34" charset="0"/>
          </a:endParaRPr>
        </a:p>
      </dgm:t>
    </dgm:pt>
    <dgm:pt modelId="{31A23543-F82C-4250-BFAE-47FBAA14FF74}" type="parTrans" cxnId="{7D4AD860-0AFE-4042-BC50-BF20E7A1E161}">
      <dgm:prSet/>
      <dgm:spPr/>
      <dgm:t>
        <a:bodyPr/>
        <a:lstStyle/>
        <a:p>
          <a:endParaRPr lang="fr-BE" b="1">
            <a:latin typeface="Century Gothic" pitchFamily="34" charset="0"/>
          </a:endParaRPr>
        </a:p>
      </dgm:t>
    </dgm:pt>
    <dgm:pt modelId="{091121B6-3677-408C-8533-C322FFF4B511}" type="sibTrans" cxnId="{7D4AD860-0AFE-4042-BC50-BF20E7A1E161}">
      <dgm:prSet/>
      <dgm:spPr/>
      <dgm:t>
        <a:bodyPr/>
        <a:lstStyle/>
        <a:p>
          <a:endParaRPr lang="fr-BE" b="1">
            <a:latin typeface="Century Gothic" pitchFamily="34" charset="0"/>
          </a:endParaRPr>
        </a:p>
      </dgm:t>
    </dgm:pt>
    <dgm:pt modelId="{A46F5034-EC10-4DDF-B66D-91D6BAC86F46}">
      <dgm:prSet phldrT="[Text]"/>
      <dgm:spPr/>
      <dgm:t>
        <a:bodyPr/>
        <a:lstStyle/>
        <a:p>
          <a:r>
            <a:rPr lang="fr-BE" b="1" dirty="0" smtClean="0">
              <a:latin typeface="Century Gothic" pitchFamily="34" charset="0"/>
            </a:rPr>
            <a:t> 2 </a:t>
          </a:r>
        </a:p>
        <a:p>
          <a:r>
            <a:rPr lang="fr-BE" b="1" dirty="0" smtClean="0">
              <a:latin typeface="Century Gothic" pitchFamily="34" charset="0"/>
            </a:rPr>
            <a:t>EU </a:t>
          </a:r>
          <a:r>
            <a:rPr lang="hr-HR" b="1" dirty="0" smtClean="0">
              <a:latin typeface="Century Gothic" pitchFamily="34" charset="0"/>
            </a:rPr>
            <a:t>jezika</a:t>
          </a:r>
          <a:r>
            <a:rPr lang="fr-BE" b="1" dirty="0" smtClean="0">
              <a:latin typeface="Century Gothic" pitchFamily="34" charset="0"/>
            </a:rPr>
            <a:t> </a:t>
          </a:r>
          <a:endParaRPr lang="fr-BE" b="1" dirty="0">
            <a:latin typeface="Century Gothic" pitchFamily="34" charset="0"/>
          </a:endParaRPr>
        </a:p>
      </dgm:t>
    </dgm:pt>
    <dgm:pt modelId="{9D0E8452-2D98-4271-A4EE-00291D1FFCC9}" type="parTrans" cxnId="{19639A84-AC06-47FF-887E-758F243BDED7}">
      <dgm:prSet/>
      <dgm:spPr/>
      <dgm:t>
        <a:bodyPr/>
        <a:lstStyle/>
        <a:p>
          <a:endParaRPr lang="fr-BE" b="1">
            <a:latin typeface="Century Gothic" pitchFamily="34" charset="0"/>
          </a:endParaRPr>
        </a:p>
      </dgm:t>
    </dgm:pt>
    <dgm:pt modelId="{AC19C490-BEE4-4DAB-B0E1-73AC7F899209}" type="sibTrans" cxnId="{19639A84-AC06-47FF-887E-758F243BDED7}">
      <dgm:prSet/>
      <dgm:spPr/>
      <dgm:t>
        <a:bodyPr/>
        <a:lstStyle/>
        <a:p>
          <a:endParaRPr lang="fr-BE" b="1">
            <a:latin typeface="Century Gothic" pitchFamily="34" charset="0"/>
          </a:endParaRPr>
        </a:p>
      </dgm:t>
    </dgm:pt>
    <dgm:pt modelId="{8F0F9406-A05A-481B-BE4A-29B118F22252}">
      <dgm:prSet phldrT="[Text]"/>
      <dgm:spPr/>
      <dgm:t>
        <a:bodyPr/>
        <a:lstStyle/>
        <a:p>
          <a:r>
            <a:rPr lang="hr-HR" b="1" dirty="0" smtClean="0">
              <a:latin typeface="Century Gothic" pitchFamily="34" charset="0"/>
            </a:rPr>
            <a:t>Jedan od njih je</a:t>
          </a:r>
          <a:endParaRPr lang="fr-BE" b="1" dirty="0" smtClean="0">
            <a:latin typeface="Century Gothic" pitchFamily="34" charset="0"/>
          </a:endParaRPr>
        </a:p>
        <a:p>
          <a:r>
            <a:rPr lang="fr-BE" b="1" dirty="0" smtClean="0">
              <a:latin typeface="Century Gothic" pitchFamily="34" charset="0"/>
            </a:rPr>
            <a:t> </a:t>
          </a:r>
          <a:endParaRPr lang="fr-BE" b="1" dirty="0">
            <a:latin typeface="Century Gothic" pitchFamily="34" charset="0"/>
          </a:endParaRPr>
        </a:p>
      </dgm:t>
    </dgm:pt>
    <dgm:pt modelId="{976C4F7A-0C6D-498F-9F3E-3736287FE705}" type="parTrans" cxnId="{5BE6A77B-A704-4D07-B593-888F7C58FFCD}">
      <dgm:prSet/>
      <dgm:spPr/>
      <dgm:t>
        <a:bodyPr/>
        <a:lstStyle/>
        <a:p>
          <a:endParaRPr lang="fr-BE" b="1">
            <a:latin typeface="Century Gothic" pitchFamily="34" charset="0"/>
          </a:endParaRPr>
        </a:p>
      </dgm:t>
    </dgm:pt>
    <dgm:pt modelId="{84DA3EE6-0106-4CC7-A991-A2D9F044639F}" type="sibTrans" cxnId="{5BE6A77B-A704-4D07-B593-888F7C58FFCD}">
      <dgm:prSet/>
      <dgm:spPr/>
      <dgm:t>
        <a:bodyPr/>
        <a:lstStyle/>
        <a:p>
          <a:endParaRPr lang="fr-BE" b="1">
            <a:latin typeface="Century Gothic" pitchFamily="34" charset="0"/>
          </a:endParaRPr>
        </a:p>
      </dgm:t>
    </dgm:pt>
    <dgm:pt modelId="{43EE14E3-75D8-4DA7-A2BB-1EE0908EE807}">
      <dgm:prSet phldrT="[Text]"/>
      <dgm:spPr/>
      <dgm:t>
        <a:bodyPr/>
        <a:lstStyle/>
        <a:p>
          <a:r>
            <a:rPr lang="fr-BE" b="1" dirty="0" smtClean="0">
              <a:solidFill>
                <a:srgbClr val="FFFF00"/>
              </a:solidFill>
              <a:latin typeface="Century Gothic" pitchFamily="34" charset="0"/>
            </a:rPr>
            <a:t>N</a:t>
          </a:r>
          <a:r>
            <a:rPr lang="hr-HR" b="1" dirty="0" smtClean="0">
              <a:solidFill>
                <a:srgbClr val="FFFF00"/>
              </a:solidFill>
              <a:latin typeface="Century Gothic" pitchFamily="34" charset="0"/>
            </a:rPr>
            <a:t>E</a:t>
          </a:r>
          <a:r>
            <a:rPr lang="fr-BE" b="1" dirty="0" smtClean="0">
              <a:latin typeface="Century Gothic" pitchFamily="34" charset="0"/>
            </a:rPr>
            <a:t> </a:t>
          </a:r>
          <a:r>
            <a:rPr lang="hr-HR" b="1" dirty="0" smtClean="0">
              <a:latin typeface="Century Gothic" pitchFamily="34" charset="0"/>
            </a:rPr>
            <a:t>morate biti državljanin EU</a:t>
          </a:r>
          <a:endParaRPr lang="fr-BE" b="1" dirty="0">
            <a:latin typeface="Century Gothic" pitchFamily="34" charset="0"/>
          </a:endParaRPr>
        </a:p>
      </dgm:t>
    </dgm:pt>
    <dgm:pt modelId="{A9D5BD9B-A361-428D-A812-9BD4663FF287}" type="parTrans" cxnId="{B94D7DBA-8448-46AD-B488-CFC716E87ACA}">
      <dgm:prSet/>
      <dgm:spPr/>
      <dgm:t>
        <a:bodyPr/>
        <a:lstStyle/>
        <a:p>
          <a:endParaRPr lang="fr-BE" b="1">
            <a:latin typeface="Century Gothic" pitchFamily="34" charset="0"/>
          </a:endParaRPr>
        </a:p>
      </dgm:t>
    </dgm:pt>
    <dgm:pt modelId="{EDA818B7-9B41-4990-863D-D2D7D9A019FD}" type="sibTrans" cxnId="{B94D7DBA-8448-46AD-B488-CFC716E87ACA}">
      <dgm:prSet/>
      <dgm:spPr/>
      <dgm:t>
        <a:bodyPr/>
        <a:lstStyle/>
        <a:p>
          <a:endParaRPr lang="fr-BE" b="1">
            <a:latin typeface="Century Gothic" pitchFamily="34" charset="0"/>
          </a:endParaRPr>
        </a:p>
      </dgm:t>
    </dgm:pt>
    <dgm:pt modelId="{97715EFB-6938-4560-835A-985E4A6B98AF}">
      <dgm:prSet/>
      <dgm:spPr/>
      <dgm:t>
        <a:bodyPr/>
        <a:lstStyle/>
        <a:p>
          <a:r>
            <a:rPr lang="fr-BE" b="1" dirty="0" smtClean="0">
              <a:solidFill>
                <a:srgbClr val="FFFF00"/>
              </a:solidFill>
              <a:latin typeface="Century Gothic" pitchFamily="34" charset="0"/>
            </a:rPr>
            <a:t>N</a:t>
          </a:r>
          <a:r>
            <a:rPr lang="hr-HR" b="1" dirty="0" smtClean="0">
              <a:solidFill>
                <a:srgbClr val="FFFF00"/>
              </a:solidFill>
              <a:latin typeface="Century Gothic" pitchFamily="34" charset="0"/>
            </a:rPr>
            <a:t>EMA</a:t>
          </a:r>
          <a:endParaRPr lang="fr-BE" b="1" dirty="0" smtClean="0">
            <a:solidFill>
              <a:srgbClr val="FFFF00"/>
            </a:solidFill>
            <a:latin typeface="Century Gothic" pitchFamily="34" charset="0"/>
          </a:endParaRPr>
        </a:p>
        <a:p>
          <a:r>
            <a:rPr lang="fr-BE" b="1" dirty="0" smtClean="0">
              <a:latin typeface="Century Gothic" pitchFamily="34" charset="0"/>
            </a:rPr>
            <a:t> </a:t>
          </a:r>
          <a:r>
            <a:rPr lang="hr-HR" b="1" dirty="0" smtClean="0">
              <a:latin typeface="Century Gothic" pitchFamily="34" charset="0"/>
            </a:rPr>
            <a:t>dobne granice</a:t>
          </a:r>
          <a:endParaRPr lang="fr-BE" b="1" dirty="0">
            <a:latin typeface="Century Gothic" pitchFamily="34" charset="0"/>
          </a:endParaRPr>
        </a:p>
      </dgm:t>
    </dgm:pt>
    <dgm:pt modelId="{1BADA0EF-A476-40CE-B958-385C9795FC4F}" type="parTrans" cxnId="{F05C6756-CCCC-499E-9EDB-75D8C73FAD55}">
      <dgm:prSet/>
      <dgm:spPr/>
      <dgm:t>
        <a:bodyPr/>
        <a:lstStyle/>
        <a:p>
          <a:endParaRPr lang="fr-BE" b="1">
            <a:latin typeface="Century Gothic" pitchFamily="34" charset="0"/>
          </a:endParaRPr>
        </a:p>
      </dgm:t>
    </dgm:pt>
    <dgm:pt modelId="{4190D689-5E71-485E-9067-71F1205DF976}" type="sibTrans" cxnId="{F05C6756-CCCC-499E-9EDB-75D8C73FAD55}">
      <dgm:prSet/>
      <dgm:spPr/>
      <dgm:t>
        <a:bodyPr/>
        <a:lstStyle/>
        <a:p>
          <a:endParaRPr lang="fr-BE" b="1">
            <a:latin typeface="Century Gothic" pitchFamily="34" charset="0"/>
          </a:endParaRPr>
        </a:p>
      </dgm:t>
    </dgm:pt>
    <dgm:pt modelId="{312EC9A5-2A5F-4481-BFF8-180E3D34C67C}">
      <dgm:prSet/>
      <dgm:spPr/>
      <dgm:t>
        <a:bodyPr/>
        <a:lstStyle/>
        <a:p>
          <a:r>
            <a:rPr lang="fr-BE" b="1" dirty="0" smtClean="0">
              <a:solidFill>
                <a:srgbClr val="FFFF00"/>
              </a:solidFill>
              <a:latin typeface="Century Gothic" pitchFamily="34" charset="0"/>
            </a:rPr>
            <a:t>N</a:t>
          </a:r>
          <a:r>
            <a:rPr lang="hr-HR" b="1" dirty="0" smtClean="0">
              <a:solidFill>
                <a:srgbClr val="FFFF00"/>
              </a:solidFill>
              <a:latin typeface="Century Gothic" pitchFamily="34" charset="0"/>
            </a:rPr>
            <a:t>E </a:t>
          </a:r>
          <a:r>
            <a:rPr lang="fr-BE" b="1" dirty="0" smtClean="0">
              <a:latin typeface="Century Gothic" pitchFamily="34" charset="0"/>
            </a:rPr>
            <a:t> </a:t>
          </a:r>
        </a:p>
        <a:p>
          <a:r>
            <a:rPr lang="hr-HR" b="1" dirty="0" smtClean="0">
              <a:latin typeface="Century Gothic" pitchFamily="34" charset="0"/>
            </a:rPr>
            <a:t>smije se imati ranijeg radnog iskustva u EU institucijama</a:t>
          </a:r>
          <a:endParaRPr lang="fr-BE" b="1" dirty="0">
            <a:latin typeface="Century Gothic" pitchFamily="34" charset="0"/>
          </a:endParaRPr>
        </a:p>
      </dgm:t>
    </dgm:pt>
    <dgm:pt modelId="{2CC2288B-6AA4-4821-9111-D7A528F0D158}" type="parTrans" cxnId="{B31CE6CA-74F8-4DA5-9694-949ED83560AE}">
      <dgm:prSet/>
      <dgm:spPr/>
      <dgm:t>
        <a:bodyPr/>
        <a:lstStyle/>
        <a:p>
          <a:endParaRPr lang="fr-BE" b="1">
            <a:latin typeface="Century Gothic" pitchFamily="34" charset="0"/>
          </a:endParaRPr>
        </a:p>
      </dgm:t>
    </dgm:pt>
    <dgm:pt modelId="{F0922B12-2228-4E1A-8480-4E4FEC839426}" type="sibTrans" cxnId="{B31CE6CA-74F8-4DA5-9694-949ED83560AE}">
      <dgm:prSet/>
      <dgm:spPr/>
      <dgm:t>
        <a:bodyPr/>
        <a:lstStyle/>
        <a:p>
          <a:endParaRPr lang="fr-BE" b="1">
            <a:latin typeface="Century Gothic" pitchFamily="34" charset="0"/>
          </a:endParaRPr>
        </a:p>
      </dgm:t>
    </dgm:pt>
    <dgm:pt modelId="{7928D15A-0D3C-4DBB-A537-69A501942571}">
      <dgm:prSet/>
      <dgm:spPr>
        <a:blipFill rotWithShape="0">
          <a:blip xmlns:r="http://schemas.openxmlformats.org/officeDocument/2006/relationships" r:embed="rId1"/>
          <a:stretch>
            <a:fillRect/>
          </a:stretch>
        </a:blipFill>
      </dgm:spPr>
      <dgm:t>
        <a:bodyPr/>
        <a:lstStyle/>
        <a:p>
          <a:endParaRPr lang="fr-BE" b="1" dirty="0">
            <a:latin typeface="Century Gothic" pitchFamily="34" charset="0"/>
          </a:endParaRPr>
        </a:p>
      </dgm:t>
    </dgm:pt>
    <dgm:pt modelId="{B402B9F9-BF40-4A4A-9137-EDC093F2B860}" type="parTrans" cxnId="{884A5B2A-4BA1-4BD6-8848-92D08E4BFA31}">
      <dgm:prSet/>
      <dgm:spPr/>
      <dgm:t>
        <a:bodyPr/>
        <a:lstStyle/>
        <a:p>
          <a:endParaRPr lang="fr-BE" b="1">
            <a:latin typeface="Century Gothic" pitchFamily="34" charset="0"/>
          </a:endParaRPr>
        </a:p>
      </dgm:t>
    </dgm:pt>
    <dgm:pt modelId="{4E7310A8-26AF-4853-87E7-F0AF1D8DF556}" type="sibTrans" cxnId="{884A5B2A-4BA1-4BD6-8848-92D08E4BFA31}">
      <dgm:prSet/>
      <dgm:spPr/>
      <dgm:t>
        <a:bodyPr/>
        <a:lstStyle/>
        <a:p>
          <a:endParaRPr lang="fr-BE" b="1">
            <a:latin typeface="Century Gothic" pitchFamily="34" charset="0"/>
          </a:endParaRPr>
        </a:p>
      </dgm:t>
    </dgm:pt>
    <dgm:pt modelId="{EA2016CD-BD42-4F72-B3E1-D6C4E7F6468B}">
      <dgm:prSet/>
      <dgm:spPr>
        <a:blipFill rotWithShape="0">
          <a:blip xmlns:r="http://schemas.openxmlformats.org/officeDocument/2006/relationships" r:embed="rId2"/>
          <a:stretch>
            <a:fillRect/>
          </a:stretch>
        </a:blipFill>
      </dgm:spPr>
      <dgm:t>
        <a:bodyPr/>
        <a:lstStyle/>
        <a:p>
          <a:endParaRPr lang="fr-BE" b="1" dirty="0">
            <a:latin typeface="Century Gothic" pitchFamily="34" charset="0"/>
          </a:endParaRPr>
        </a:p>
      </dgm:t>
    </dgm:pt>
    <dgm:pt modelId="{87080328-C2FB-4031-B923-59656A4B38E2}" type="parTrans" cxnId="{30E06A0D-4E52-4EDF-9D5D-B5553BF305CD}">
      <dgm:prSet/>
      <dgm:spPr/>
      <dgm:t>
        <a:bodyPr/>
        <a:lstStyle/>
        <a:p>
          <a:endParaRPr lang="fr-BE" b="1">
            <a:latin typeface="Century Gothic" pitchFamily="34" charset="0"/>
          </a:endParaRPr>
        </a:p>
      </dgm:t>
    </dgm:pt>
    <dgm:pt modelId="{BC846554-EA94-4801-A0F9-D20B0A82D11B}" type="sibTrans" cxnId="{30E06A0D-4E52-4EDF-9D5D-B5553BF305CD}">
      <dgm:prSet/>
      <dgm:spPr/>
      <dgm:t>
        <a:bodyPr/>
        <a:lstStyle/>
        <a:p>
          <a:endParaRPr lang="fr-BE" b="1">
            <a:latin typeface="Century Gothic" pitchFamily="34" charset="0"/>
          </a:endParaRPr>
        </a:p>
      </dgm:t>
    </dgm:pt>
    <dgm:pt modelId="{4AC7859E-72ED-428E-A1DB-A98B39625402}">
      <dgm:prSet custT="1"/>
      <dgm:spPr/>
      <dgm:t>
        <a:bodyPr/>
        <a:lstStyle/>
        <a:p>
          <a:r>
            <a:rPr lang="hr-HR" sz="4400" b="1" dirty="0" smtClean="0">
              <a:latin typeface="Century Gothic" pitchFamily="34" charset="0"/>
            </a:rPr>
            <a:t>Ti</a:t>
          </a:r>
          <a:r>
            <a:rPr lang="fr-BE" sz="4400" b="1" dirty="0" smtClean="0">
              <a:latin typeface="Century Gothic" pitchFamily="34" charset="0"/>
            </a:rPr>
            <a:t>?</a:t>
          </a:r>
          <a:endParaRPr lang="fr-BE" sz="4400" b="1" dirty="0">
            <a:latin typeface="Century Gothic" pitchFamily="34" charset="0"/>
          </a:endParaRPr>
        </a:p>
      </dgm:t>
    </dgm:pt>
    <dgm:pt modelId="{CF742DB7-8CCE-46AE-91CD-2429226643EF}" type="parTrans" cxnId="{E68945FE-3ED4-47D5-ADB8-DEB0498BA8A0}">
      <dgm:prSet/>
      <dgm:spPr/>
      <dgm:t>
        <a:bodyPr/>
        <a:lstStyle/>
        <a:p>
          <a:endParaRPr lang="fr-BE"/>
        </a:p>
      </dgm:t>
    </dgm:pt>
    <dgm:pt modelId="{411631A5-F657-47C9-9259-435150EBA49B}" type="sibTrans" cxnId="{E68945FE-3ED4-47D5-ADB8-DEB0498BA8A0}">
      <dgm:prSet/>
      <dgm:spPr/>
      <dgm:t>
        <a:bodyPr/>
        <a:lstStyle/>
        <a:p>
          <a:endParaRPr lang="fr-BE"/>
        </a:p>
      </dgm:t>
    </dgm:pt>
    <dgm:pt modelId="{E9F5B2BF-AFAB-4CD0-9C7E-3AB939CD08BD}" type="pres">
      <dgm:prSet presAssocID="{91DAA3EF-874F-4F7A-830D-AEF9211CD535}" presName="diagram" presStyleCnt="0">
        <dgm:presLayoutVars>
          <dgm:dir/>
          <dgm:resizeHandles val="exact"/>
        </dgm:presLayoutVars>
      </dgm:prSet>
      <dgm:spPr/>
      <dgm:t>
        <a:bodyPr/>
        <a:lstStyle/>
        <a:p>
          <a:endParaRPr lang="fr-BE"/>
        </a:p>
      </dgm:t>
    </dgm:pt>
    <dgm:pt modelId="{9D66BC11-BD4B-4EB9-BDBD-A32D398A0905}" type="pres">
      <dgm:prSet presAssocID="{7928D15A-0D3C-4DBB-A537-69A501942571}" presName="node" presStyleLbl="node1" presStyleIdx="0" presStyleCnt="9">
        <dgm:presLayoutVars>
          <dgm:bulletEnabled val="1"/>
        </dgm:presLayoutVars>
      </dgm:prSet>
      <dgm:spPr/>
      <dgm:t>
        <a:bodyPr/>
        <a:lstStyle/>
        <a:p>
          <a:endParaRPr lang="fr-BE"/>
        </a:p>
      </dgm:t>
    </dgm:pt>
    <dgm:pt modelId="{F675F628-B2BB-4EDC-8528-A452BCFBEF4E}" type="pres">
      <dgm:prSet presAssocID="{4E7310A8-26AF-4853-87E7-F0AF1D8DF556}" presName="sibTrans" presStyleCnt="0"/>
      <dgm:spPr/>
    </dgm:pt>
    <dgm:pt modelId="{866BCD86-130C-4829-948B-4CB52B71FBCC}" type="pres">
      <dgm:prSet presAssocID="{1ADFBF55-5F52-4A8A-B421-D4F18B89C87B}" presName="node" presStyleLbl="node1" presStyleIdx="1" presStyleCnt="9">
        <dgm:presLayoutVars>
          <dgm:bulletEnabled val="1"/>
        </dgm:presLayoutVars>
      </dgm:prSet>
      <dgm:spPr/>
      <dgm:t>
        <a:bodyPr/>
        <a:lstStyle/>
        <a:p>
          <a:endParaRPr lang="fr-BE"/>
        </a:p>
      </dgm:t>
    </dgm:pt>
    <dgm:pt modelId="{0596A612-32E3-4D3C-B795-F7C857354933}" type="pres">
      <dgm:prSet presAssocID="{091121B6-3677-408C-8533-C322FFF4B511}" presName="sibTrans" presStyleCnt="0"/>
      <dgm:spPr/>
    </dgm:pt>
    <dgm:pt modelId="{3E052D07-4743-4A48-BE47-45E69F920C9E}" type="pres">
      <dgm:prSet presAssocID="{A46F5034-EC10-4DDF-B66D-91D6BAC86F46}" presName="node" presStyleLbl="node1" presStyleIdx="2" presStyleCnt="9">
        <dgm:presLayoutVars>
          <dgm:bulletEnabled val="1"/>
        </dgm:presLayoutVars>
      </dgm:prSet>
      <dgm:spPr/>
      <dgm:t>
        <a:bodyPr/>
        <a:lstStyle/>
        <a:p>
          <a:endParaRPr lang="fr-BE"/>
        </a:p>
      </dgm:t>
    </dgm:pt>
    <dgm:pt modelId="{A7646D41-24E5-484D-80A3-8F912928B333}" type="pres">
      <dgm:prSet presAssocID="{AC19C490-BEE4-4DAB-B0E1-73AC7F899209}" presName="sibTrans" presStyleCnt="0"/>
      <dgm:spPr/>
    </dgm:pt>
    <dgm:pt modelId="{99862CBB-A394-4925-987C-3E48A85959FF}" type="pres">
      <dgm:prSet presAssocID="{8F0F9406-A05A-481B-BE4A-29B118F22252}" presName="node" presStyleLbl="node1" presStyleIdx="3" presStyleCnt="9">
        <dgm:presLayoutVars>
          <dgm:bulletEnabled val="1"/>
        </dgm:presLayoutVars>
      </dgm:prSet>
      <dgm:spPr/>
      <dgm:t>
        <a:bodyPr/>
        <a:lstStyle/>
        <a:p>
          <a:endParaRPr lang="fr-BE"/>
        </a:p>
      </dgm:t>
    </dgm:pt>
    <dgm:pt modelId="{A8F96724-FFAC-4AC6-B49B-A0D93AE7D389}" type="pres">
      <dgm:prSet presAssocID="{84DA3EE6-0106-4CC7-A991-A2D9F044639F}" presName="sibTrans" presStyleCnt="0"/>
      <dgm:spPr/>
    </dgm:pt>
    <dgm:pt modelId="{85270A1A-9CCB-4E2B-84AF-8CAB2A548DDE}" type="pres">
      <dgm:prSet presAssocID="{43EE14E3-75D8-4DA7-A2BB-1EE0908EE807}" presName="node" presStyleLbl="node1" presStyleIdx="4" presStyleCnt="9">
        <dgm:presLayoutVars>
          <dgm:bulletEnabled val="1"/>
        </dgm:presLayoutVars>
      </dgm:prSet>
      <dgm:spPr/>
      <dgm:t>
        <a:bodyPr/>
        <a:lstStyle/>
        <a:p>
          <a:endParaRPr lang="fr-BE"/>
        </a:p>
      </dgm:t>
    </dgm:pt>
    <dgm:pt modelId="{ABB49744-E244-452E-AB66-220926B5E845}" type="pres">
      <dgm:prSet presAssocID="{EDA818B7-9B41-4990-863D-D2D7D9A019FD}" presName="sibTrans" presStyleCnt="0"/>
      <dgm:spPr/>
    </dgm:pt>
    <dgm:pt modelId="{E7B18325-BF7A-4FF1-B717-0A062485388F}" type="pres">
      <dgm:prSet presAssocID="{97715EFB-6938-4560-835A-985E4A6B98AF}" presName="node" presStyleLbl="node1" presStyleIdx="5" presStyleCnt="9">
        <dgm:presLayoutVars>
          <dgm:bulletEnabled val="1"/>
        </dgm:presLayoutVars>
      </dgm:prSet>
      <dgm:spPr/>
      <dgm:t>
        <a:bodyPr/>
        <a:lstStyle/>
        <a:p>
          <a:endParaRPr lang="fr-BE"/>
        </a:p>
      </dgm:t>
    </dgm:pt>
    <dgm:pt modelId="{04706E28-92A4-4B07-AE02-96BEB56F01F4}" type="pres">
      <dgm:prSet presAssocID="{4190D689-5E71-485E-9067-71F1205DF976}" presName="sibTrans" presStyleCnt="0"/>
      <dgm:spPr/>
    </dgm:pt>
    <dgm:pt modelId="{93093169-709A-4CFA-B61C-337733F0596E}" type="pres">
      <dgm:prSet presAssocID="{312EC9A5-2A5F-4481-BFF8-180E3D34C67C}" presName="node" presStyleLbl="node1" presStyleIdx="6" presStyleCnt="9">
        <dgm:presLayoutVars>
          <dgm:bulletEnabled val="1"/>
        </dgm:presLayoutVars>
      </dgm:prSet>
      <dgm:spPr/>
      <dgm:t>
        <a:bodyPr/>
        <a:lstStyle/>
        <a:p>
          <a:endParaRPr lang="fr-BE"/>
        </a:p>
      </dgm:t>
    </dgm:pt>
    <dgm:pt modelId="{38023B08-9DBE-4B87-8527-76FF07104EC2}" type="pres">
      <dgm:prSet presAssocID="{F0922B12-2228-4E1A-8480-4E4FEC839426}" presName="sibTrans" presStyleCnt="0"/>
      <dgm:spPr/>
    </dgm:pt>
    <dgm:pt modelId="{A1CF5EF8-3230-4769-A5E1-EEC06F5C1E63}" type="pres">
      <dgm:prSet presAssocID="{4AC7859E-72ED-428E-A1DB-A98B39625402}" presName="node" presStyleLbl="node1" presStyleIdx="7" presStyleCnt="9">
        <dgm:presLayoutVars>
          <dgm:bulletEnabled val="1"/>
        </dgm:presLayoutVars>
      </dgm:prSet>
      <dgm:spPr/>
      <dgm:t>
        <a:bodyPr/>
        <a:lstStyle/>
        <a:p>
          <a:endParaRPr lang="fr-BE"/>
        </a:p>
      </dgm:t>
    </dgm:pt>
    <dgm:pt modelId="{9E55FD86-9333-460A-8622-A5788BB0E572}" type="pres">
      <dgm:prSet presAssocID="{411631A5-F657-47C9-9259-435150EBA49B}" presName="sibTrans" presStyleCnt="0"/>
      <dgm:spPr/>
    </dgm:pt>
    <dgm:pt modelId="{1DD440FF-FD6B-4A35-9EDF-4939681DCEFB}" type="pres">
      <dgm:prSet presAssocID="{EA2016CD-BD42-4F72-B3E1-D6C4E7F6468B}" presName="node" presStyleLbl="node1" presStyleIdx="8" presStyleCnt="9">
        <dgm:presLayoutVars>
          <dgm:bulletEnabled val="1"/>
        </dgm:presLayoutVars>
      </dgm:prSet>
      <dgm:spPr/>
      <dgm:t>
        <a:bodyPr/>
        <a:lstStyle/>
        <a:p>
          <a:endParaRPr lang="fr-BE"/>
        </a:p>
      </dgm:t>
    </dgm:pt>
  </dgm:ptLst>
  <dgm:cxnLst>
    <dgm:cxn modelId="{19639A84-AC06-47FF-887E-758F243BDED7}" srcId="{91DAA3EF-874F-4F7A-830D-AEF9211CD535}" destId="{A46F5034-EC10-4DDF-B66D-91D6BAC86F46}" srcOrd="2" destOrd="0" parTransId="{9D0E8452-2D98-4271-A4EE-00291D1FFCC9}" sibTransId="{AC19C490-BEE4-4DAB-B0E1-73AC7F899209}"/>
    <dgm:cxn modelId="{BC36A4A2-9DA9-43B4-8B6B-C5031974B72E}" type="presOf" srcId="{7928D15A-0D3C-4DBB-A537-69A501942571}" destId="{9D66BC11-BD4B-4EB9-BDBD-A32D398A0905}" srcOrd="0" destOrd="0" presId="urn:microsoft.com/office/officeart/2005/8/layout/default#15"/>
    <dgm:cxn modelId="{B94D7DBA-8448-46AD-B488-CFC716E87ACA}" srcId="{91DAA3EF-874F-4F7A-830D-AEF9211CD535}" destId="{43EE14E3-75D8-4DA7-A2BB-1EE0908EE807}" srcOrd="4" destOrd="0" parTransId="{A9D5BD9B-A361-428D-A812-9BD4663FF287}" sibTransId="{EDA818B7-9B41-4990-863D-D2D7D9A019FD}"/>
    <dgm:cxn modelId="{B31CE6CA-74F8-4DA5-9694-949ED83560AE}" srcId="{91DAA3EF-874F-4F7A-830D-AEF9211CD535}" destId="{312EC9A5-2A5F-4481-BFF8-180E3D34C67C}" srcOrd="6" destOrd="0" parTransId="{2CC2288B-6AA4-4821-9111-D7A528F0D158}" sibTransId="{F0922B12-2228-4E1A-8480-4E4FEC839426}"/>
    <dgm:cxn modelId="{DCC08B81-6870-4102-A40D-58E3DB53BB4C}" type="presOf" srcId="{43EE14E3-75D8-4DA7-A2BB-1EE0908EE807}" destId="{85270A1A-9CCB-4E2B-84AF-8CAB2A548DDE}" srcOrd="0" destOrd="0" presId="urn:microsoft.com/office/officeart/2005/8/layout/default#15"/>
    <dgm:cxn modelId="{43A9BE3E-5750-4285-ACBA-A037A5C4888F}" type="presOf" srcId="{4AC7859E-72ED-428E-A1DB-A98B39625402}" destId="{A1CF5EF8-3230-4769-A5E1-EEC06F5C1E63}" srcOrd="0" destOrd="0" presId="urn:microsoft.com/office/officeart/2005/8/layout/default#15"/>
    <dgm:cxn modelId="{5BE6A77B-A704-4D07-B593-888F7C58FFCD}" srcId="{91DAA3EF-874F-4F7A-830D-AEF9211CD535}" destId="{8F0F9406-A05A-481B-BE4A-29B118F22252}" srcOrd="3" destOrd="0" parTransId="{976C4F7A-0C6D-498F-9F3E-3736287FE705}" sibTransId="{84DA3EE6-0106-4CC7-A991-A2D9F044639F}"/>
    <dgm:cxn modelId="{30E06A0D-4E52-4EDF-9D5D-B5553BF305CD}" srcId="{91DAA3EF-874F-4F7A-830D-AEF9211CD535}" destId="{EA2016CD-BD42-4F72-B3E1-D6C4E7F6468B}" srcOrd="8" destOrd="0" parTransId="{87080328-C2FB-4031-B923-59656A4B38E2}" sibTransId="{BC846554-EA94-4801-A0F9-D20B0A82D11B}"/>
    <dgm:cxn modelId="{F05C6756-CCCC-499E-9EDB-75D8C73FAD55}" srcId="{91DAA3EF-874F-4F7A-830D-AEF9211CD535}" destId="{97715EFB-6938-4560-835A-985E4A6B98AF}" srcOrd="5" destOrd="0" parTransId="{1BADA0EF-A476-40CE-B958-385C9795FC4F}" sibTransId="{4190D689-5E71-485E-9067-71F1205DF976}"/>
    <dgm:cxn modelId="{7D4AD860-0AFE-4042-BC50-BF20E7A1E161}" srcId="{91DAA3EF-874F-4F7A-830D-AEF9211CD535}" destId="{1ADFBF55-5F52-4A8A-B421-D4F18B89C87B}" srcOrd="1" destOrd="0" parTransId="{31A23543-F82C-4250-BFAE-47FBAA14FF74}" sibTransId="{091121B6-3677-408C-8533-C322FFF4B511}"/>
    <dgm:cxn modelId="{0262B819-8BFB-4328-A6EA-DE660D305691}" type="presOf" srcId="{8F0F9406-A05A-481B-BE4A-29B118F22252}" destId="{99862CBB-A394-4925-987C-3E48A85959FF}" srcOrd="0" destOrd="0" presId="urn:microsoft.com/office/officeart/2005/8/layout/default#15"/>
    <dgm:cxn modelId="{9E856B58-68F9-4864-9B99-640145310B79}" type="presOf" srcId="{EA2016CD-BD42-4F72-B3E1-D6C4E7F6468B}" destId="{1DD440FF-FD6B-4A35-9EDF-4939681DCEFB}" srcOrd="0" destOrd="0" presId="urn:microsoft.com/office/officeart/2005/8/layout/default#15"/>
    <dgm:cxn modelId="{67FE8DD7-FB3A-4DE3-9486-42FCBABCAA50}" type="presOf" srcId="{97715EFB-6938-4560-835A-985E4A6B98AF}" destId="{E7B18325-BF7A-4FF1-B717-0A062485388F}" srcOrd="0" destOrd="0" presId="urn:microsoft.com/office/officeart/2005/8/layout/default#15"/>
    <dgm:cxn modelId="{58C871E8-7DC4-40D8-AC5F-C2949E0BFAEA}" type="presOf" srcId="{1ADFBF55-5F52-4A8A-B421-D4F18B89C87B}" destId="{866BCD86-130C-4829-948B-4CB52B71FBCC}" srcOrd="0" destOrd="0" presId="urn:microsoft.com/office/officeart/2005/8/layout/default#15"/>
    <dgm:cxn modelId="{FCA49BDE-E85E-4066-B7E2-D8DDD7F94207}" type="presOf" srcId="{91DAA3EF-874F-4F7A-830D-AEF9211CD535}" destId="{E9F5B2BF-AFAB-4CD0-9C7E-3AB939CD08BD}" srcOrd="0" destOrd="0" presId="urn:microsoft.com/office/officeart/2005/8/layout/default#15"/>
    <dgm:cxn modelId="{ED950E37-AF02-46D1-B139-300FCEDB153A}" type="presOf" srcId="{A46F5034-EC10-4DDF-B66D-91D6BAC86F46}" destId="{3E052D07-4743-4A48-BE47-45E69F920C9E}" srcOrd="0" destOrd="0" presId="urn:microsoft.com/office/officeart/2005/8/layout/default#15"/>
    <dgm:cxn modelId="{884A5B2A-4BA1-4BD6-8848-92D08E4BFA31}" srcId="{91DAA3EF-874F-4F7A-830D-AEF9211CD535}" destId="{7928D15A-0D3C-4DBB-A537-69A501942571}" srcOrd="0" destOrd="0" parTransId="{B402B9F9-BF40-4A4A-9137-EDC093F2B860}" sibTransId="{4E7310A8-26AF-4853-87E7-F0AF1D8DF556}"/>
    <dgm:cxn modelId="{E68945FE-3ED4-47D5-ADB8-DEB0498BA8A0}" srcId="{91DAA3EF-874F-4F7A-830D-AEF9211CD535}" destId="{4AC7859E-72ED-428E-A1DB-A98B39625402}" srcOrd="7" destOrd="0" parTransId="{CF742DB7-8CCE-46AE-91CD-2429226643EF}" sibTransId="{411631A5-F657-47C9-9259-435150EBA49B}"/>
    <dgm:cxn modelId="{AD3133B8-E878-4AD8-801B-042012EC5A2C}" type="presOf" srcId="{312EC9A5-2A5F-4481-BFF8-180E3D34C67C}" destId="{93093169-709A-4CFA-B61C-337733F0596E}" srcOrd="0" destOrd="0" presId="urn:microsoft.com/office/officeart/2005/8/layout/default#15"/>
    <dgm:cxn modelId="{9276ED7D-2043-4B0B-B639-4DB8F7533AD7}" type="presParOf" srcId="{E9F5B2BF-AFAB-4CD0-9C7E-3AB939CD08BD}" destId="{9D66BC11-BD4B-4EB9-BDBD-A32D398A0905}" srcOrd="0" destOrd="0" presId="urn:microsoft.com/office/officeart/2005/8/layout/default#15"/>
    <dgm:cxn modelId="{05730BF7-3C63-4391-83B0-5E1654025BB5}" type="presParOf" srcId="{E9F5B2BF-AFAB-4CD0-9C7E-3AB939CD08BD}" destId="{F675F628-B2BB-4EDC-8528-A452BCFBEF4E}" srcOrd="1" destOrd="0" presId="urn:microsoft.com/office/officeart/2005/8/layout/default#15"/>
    <dgm:cxn modelId="{43707A85-5D74-473C-87AB-817DE5375AB9}" type="presParOf" srcId="{E9F5B2BF-AFAB-4CD0-9C7E-3AB939CD08BD}" destId="{866BCD86-130C-4829-948B-4CB52B71FBCC}" srcOrd="2" destOrd="0" presId="urn:microsoft.com/office/officeart/2005/8/layout/default#15"/>
    <dgm:cxn modelId="{AD41D6F5-C7F6-47C1-A237-3E6513C64BA2}" type="presParOf" srcId="{E9F5B2BF-AFAB-4CD0-9C7E-3AB939CD08BD}" destId="{0596A612-32E3-4D3C-B795-F7C857354933}" srcOrd="3" destOrd="0" presId="urn:microsoft.com/office/officeart/2005/8/layout/default#15"/>
    <dgm:cxn modelId="{57B6B0C3-4210-4650-BA37-773D3D07F8B5}" type="presParOf" srcId="{E9F5B2BF-AFAB-4CD0-9C7E-3AB939CD08BD}" destId="{3E052D07-4743-4A48-BE47-45E69F920C9E}" srcOrd="4" destOrd="0" presId="urn:microsoft.com/office/officeart/2005/8/layout/default#15"/>
    <dgm:cxn modelId="{BA86A35A-05B8-48AD-98EB-1E8FC538A0A5}" type="presParOf" srcId="{E9F5B2BF-AFAB-4CD0-9C7E-3AB939CD08BD}" destId="{A7646D41-24E5-484D-80A3-8F912928B333}" srcOrd="5" destOrd="0" presId="urn:microsoft.com/office/officeart/2005/8/layout/default#15"/>
    <dgm:cxn modelId="{36465BC3-0EA6-4780-BE99-C901611CF32C}" type="presParOf" srcId="{E9F5B2BF-AFAB-4CD0-9C7E-3AB939CD08BD}" destId="{99862CBB-A394-4925-987C-3E48A85959FF}" srcOrd="6" destOrd="0" presId="urn:microsoft.com/office/officeart/2005/8/layout/default#15"/>
    <dgm:cxn modelId="{02E5C347-D22C-449E-94C8-E5441DD9F50A}" type="presParOf" srcId="{E9F5B2BF-AFAB-4CD0-9C7E-3AB939CD08BD}" destId="{A8F96724-FFAC-4AC6-B49B-A0D93AE7D389}" srcOrd="7" destOrd="0" presId="urn:microsoft.com/office/officeart/2005/8/layout/default#15"/>
    <dgm:cxn modelId="{55AA43D3-7D86-4EB3-B544-915DCB38065F}" type="presParOf" srcId="{E9F5B2BF-AFAB-4CD0-9C7E-3AB939CD08BD}" destId="{85270A1A-9CCB-4E2B-84AF-8CAB2A548DDE}" srcOrd="8" destOrd="0" presId="urn:microsoft.com/office/officeart/2005/8/layout/default#15"/>
    <dgm:cxn modelId="{5BE0F94C-4B00-4218-9F2F-F4B04FF587E8}" type="presParOf" srcId="{E9F5B2BF-AFAB-4CD0-9C7E-3AB939CD08BD}" destId="{ABB49744-E244-452E-AB66-220926B5E845}" srcOrd="9" destOrd="0" presId="urn:microsoft.com/office/officeart/2005/8/layout/default#15"/>
    <dgm:cxn modelId="{4CC1DD99-296E-4BEB-BA73-566B3FD5B9B7}" type="presParOf" srcId="{E9F5B2BF-AFAB-4CD0-9C7E-3AB939CD08BD}" destId="{E7B18325-BF7A-4FF1-B717-0A062485388F}" srcOrd="10" destOrd="0" presId="urn:microsoft.com/office/officeart/2005/8/layout/default#15"/>
    <dgm:cxn modelId="{7C118CC8-7F47-4C9B-B063-194CE6DEAFC7}" type="presParOf" srcId="{E9F5B2BF-AFAB-4CD0-9C7E-3AB939CD08BD}" destId="{04706E28-92A4-4B07-AE02-96BEB56F01F4}" srcOrd="11" destOrd="0" presId="urn:microsoft.com/office/officeart/2005/8/layout/default#15"/>
    <dgm:cxn modelId="{BD692031-C16B-4808-9348-EFCAD2F8A2E4}" type="presParOf" srcId="{E9F5B2BF-AFAB-4CD0-9C7E-3AB939CD08BD}" destId="{93093169-709A-4CFA-B61C-337733F0596E}" srcOrd="12" destOrd="0" presId="urn:microsoft.com/office/officeart/2005/8/layout/default#15"/>
    <dgm:cxn modelId="{E03944C5-8244-41C7-9D0C-8A3E4A4C9216}" type="presParOf" srcId="{E9F5B2BF-AFAB-4CD0-9C7E-3AB939CD08BD}" destId="{38023B08-9DBE-4B87-8527-76FF07104EC2}" srcOrd="13" destOrd="0" presId="urn:microsoft.com/office/officeart/2005/8/layout/default#15"/>
    <dgm:cxn modelId="{F8997EB1-BD75-473F-99FD-1914BA4AD4AF}" type="presParOf" srcId="{E9F5B2BF-AFAB-4CD0-9C7E-3AB939CD08BD}" destId="{A1CF5EF8-3230-4769-A5E1-EEC06F5C1E63}" srcOrd="14" destOrd="0" presId="urn:microsoft.com/office/officeart/2005/8/layout/default#15"/>
    <dgm:cxn modelId="{AAA6AED0-6EC9-4DE0-A82B-D353E5BD0B33}" type="presParOf" srcId="{E9F5B2BF-AFAB-4CD0-9C7E-3AB939CD08BD}" destId="{9E55FD86-9333-460A-8622-A5788BB0E572}" srcOrd="15" destOrd="0" presId="urn:microsoft.com/office/officeart/2005/8/layout/default#15"/>
    <dgm:cxn modelId="{76671289-1D07-457F-828D-C2807D7D38F4}" type="presParOf" srcId="{E9F5B2BF-AFAB-4CD0-9C7E-3AB939CD08BD}" destId="{1DD440FF-FD6B-4A35-9EDF-4939681DCEFB}" srcOrd="16" destOrd="0" presId="urn:microsoft.com/office/officeart/2005/8/layout/default#1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9B27F99-1217-4DA5-95EC-2B3893F3EBAD}" type="doc">
      <dgm:prSet loTypeId="urn:microsoft.com/office/officeart/2005/8/layout/hChevron3" loCatId="process" qsTypeId="urn:microsoft.com/office/officeart/2005/8/quickstyle/simple4" qsCatId="simple" csTypeId="urn:microsoft.com/office/officeart/2005/8/colors/accent2_4" csCatId="accent2" phldr="1"/>
      <dgm:spPr/>
      <dgm:t>
        <a:bodyPr/>
        <a:lstStyle/>
        <a:p>
          <a:endParaRPr lang="nl-NL"/>
        </a:p>
      </dgm:t>
    </dgm:pt>
    <dgm:pt modelId="{05548AD2-9FED-481D-80D0-555DA79BE461}">
      <dgm:prSet phldrT="[Tekst]" custT="1"/>
      <dgm:spPr/>
      <dgm:t>
        <a:bodyPr/>
        <a:lstStyle/>
        <a:p>
          <a:r>
            <a:rPr lang="nl-NL" sz="1400" b="1" dirty="0" smtClean="0">
              <a:latin typeface="Century Gothic" pitchFamily="34" charset="0"/>
            </a:rPr>
            <a:t>Pr</a:t>
          </a:r>
          <a:r>
            <a:rPr lang="hr-HR" sz="1400" b="1" dirty="0" smtClean="0">
              <a:latin typeface="Century Gothic" pitchFamily="34" charset="0"/>
            </a:rPr>
            <a:t>ed-selekcija</a:t>
          </a:r>
          <a:endParaRPr lang="nl-NL" sz="1400" b="1" dirty="0">
            <a:latin typeface="Century Gothic" pitchFamily="34" charset="0"/>
          </a:endParaRPr>
        </a:p>
      </dgm:t>
    </dgm:pt>
    <dgm:pt modelId="{02E15309-DA59-4152-9DDE-8A13A1940B26}" type="parTrans" cxnId="{408C9B9B-609B-425B-BC39-D841FBA375B6}">
      <dgm:prSet/>
      <dgm:spPr/>
      <dgm:t>
        <a:bodyPr/>
        <a:lstStyle/>
        <a:p>
          <a:endParaRPr lang="nl-NL" sz="1400" b="1">
            <a:latin typeface="Century Gothic" pitchFamily="34" charset="0"/>
          </a:endParaRPr>
        </a:p>
      </dgm:t>
    </dgm:pt>
    <dgm:pt modelId="{FE773A59-BFD9-4B1F-B0B2-F8F6A3480EC0}" type="sibTrans" cxnId="{408C9B9B-609B-425B-BC39-D841FBA375B6}">
      <dgm:prSet/>
      <dgm:spPr/>
      <dgm:t>
        <a:bodyPr/>
        <a:lstStyle/>
        <a:p>
          <a:endParaRPr lang="nl-NL" sz="1400" b="1">
            <a:latin typeface="Century Gothic" pitchFamily="34" charset="0"/>
          </a:endParaRPr>
        </a:p>
      </dgm:t>
    </dgm:pt>
    <dgm:pt modelId="{D527B9CE-B28F-4598-8514-3C54997D6666}">
      <dgm:prSet phldrT="[Tekst]" custT="1"/>
      <dgm:spPr/>
      <dgm:t>
        <a:bodyPr/>
        <a:lstStyle/>
        <a:p>
          <a:r>
            <a:rPr lang="hr-HR" sz="1400" b="1" dirty="0" smtClean="0">
              <a:latin typeface="Century Gothic" pitchFamily="34" charset="0"/>
            </a:rPr>
            <a:t>Prvojera udovolja-vanja kriterijima</a:t>
          </a:r>
          <a:r>
            <a:rPr lang="nl-NL" sz="1400" b="1" dirty="0" smtClean="0">
              <a:latin typeface="Century Gothic" pitchFamily="34" charset="0"/>
            </a:rPr>
            <a:t> 	</a:t>
          </a:r>
          <a:endParaRPr lang="nl-NL" sz="1400" b="1" dirty="0">
            <a:latin typeface="Century Gothic" pitchFamily="34" charset="0"/>
          </a:endParaRPr>
        </a:p>
      </dgm:t>
    </dgm:pt>
    <dgm:pt modelId="{4AD976AE-513F-4EB0-B379-15165E1E3001}" type="sibTrans" cxnId="{B4B1C1EF-2E5A-4B7E-A560-36ADCC72FDFA}">
      <dgm:prSet/>
      <dgm:spPr/>
      <dgm:t>
        <a:bodyPr/>
        <a:lstStyle/>
        <a:p>
          <a:endParaRPr lang="nl-NL" sz="1400" b="1">
            <a:latin typeface="Century Gothic" pitchFamily="34" charset="0"/>
          </a:endParaRPr>
        </a:p>
      </dgm:t>
    </dgm:pt>
    <dgm:pt modelId="{591542F7-F671-4F57-AD0D-389D4677EC99}" type="parTrans" cxnId="{B4B1C1EF-2E5A-4B7E-A560-36ADCC72FDFA}">
      <dgm:prSet/>
      <dgm:spPr/>
      <dgm:t>
        <a:bodyPr/>
        <a:lstStyle/>
        <a:p>
          <a:endParaRPr lang="nl-NL" sz="1400" b="1">
            <a:latin typeface="Century Gothic" pitchFamily="34" charset="0"/>
          </a:endParaRPr>
        </a:p>
      </dgm:t>
    </dgm:pt>
    <dgm:pt modelId="{3EDA5043-486E-4C36-A157-E091DF19DACD}">
      <dgm:prSet phldrT="[Tekst]" custT="1"/>
      <dgm:spPr/>
      <dgm:t>
        <a:bodyPr/>
        <a:lstStyle/>
        <a:p>
          <a:r>
            <a:rPr lang="nl-NL" sz="1400" b="1" dirty="0" smtClean="0">
              <a:latin typeface="Century Gothic" pitchFamily="34" charset="0"/>
            </a:rPr>
            <a:t>Online</a:t>
          </a:r>
        </a:p>
        <a:p>
          <a:r>
            <a:rPr lang="hr-HR" sz="1400" b="1" dirty="0" smtClean="0">
              <a:latin typeface="Century Gothic" pitchFamily="34" charset="0"/>
            </a:rPr>
            <a:t>prijava</a:t>
          </a:r>
          <a:endParaRPr lang="nl-NL" sz="1400" b="1" dirty="0" smtClean="0">
            <a:latin typeface="Century Gothic" pitchFamily="34" charset="0"/>
          </a:endParaRPr>
        </a:p>
        <a:p>
          <a:r>
            <a:rPr lang="nl-NL" sz="1400" b="1" dirty="0" smtClean="0">
              <a:latin typeface="Century Gothic" pitchFamily="34" charset="0"/>
            </a:rPr>
            <a:t>6 m</a:t>
          </a:r>
          <a:r>
            <a:rPr lang="hr-HR" sz="1400" b="1" dirty="0" smtClean="0">
              <a:latin typeface="Century Gothic" pitchFamily="34" charset="0"/>
            </a:rPr>
            <a:t>jeseci unaprijed</a:t>
          </a:r>
          <a:endParaRPr lang="nl-NL" sz="1400" b="1" dirty="0" smtClean="0">
            <a:latin typeface="Century Gothic" pitchFamily="34" charset="0"/>
          </a:endParaRPr>
        </a:p>
        <a:p>
          <a:r>
            <a:rPr lang="nl-NL" sz="1400" b="1" dirty="0" smtClean="0">
              <a:latin typeface="Century Gothic" pitchFamily="34" charset="0"/>
            </a:rPr>
            <a:t> </a:t>
          </a:r>
          <a:endParaRPr lang="nl-NL" sz="1400" b="1" dirty="0">
            <a:latin typeface="Century Gothic" pitchFamily="34" charset="0"/>
          </a:endParaRPr>
        </a:p>
      </dgm:t>
    </dgm:pt>
    <dgm:pt modelId="{FFFA2A75-3187-4689-AF0E-5C511B4ACDDC}" type="sibTrans" cxnId="{9EBFAD3B-FD9E-41E0-B291-FB12C913F152}">
      <dgm:prSet/>
      <dgm:spPr/>
      <dgm:t>
        <a:bodyPr/>
        <a:lstStyle/>
        <a:p>
          <a:endParaRPr lang="nl-NL" sz="1400" b="1">
            <a:latin typeface="Century Gothic" pitchFamily="34" charset="0"/>
          </a:endParaRPr>
        </a:p>
      </dgm:t>
    </dgm:pt>
    <dgm:pt modelId="{C081199E-527B-453E-8E06-F703F17E89E3}" type="parTrans" cxnId="{9EBFAD3B-FD9E-41E0-B291-FB12C913F152}">
      <dgm:prSet/>
      <dgm:spPr/>
      <dgm:t>
        <a:bodyPr/>
        <a:lstStyle/>
        <a:p>
          <a:endParaRPr lang="nl-NL" sz="1400" b="1">
            <a:latin typeface="Century Gothic" pitchFamily="34" charset="0"/>
          </a:endParaRPr>
        </a:p>
      </dgm:t>
    </dgm:pt>
    <dgm:pt modelId="{4EED2631-A9BA-45C1-8EFD-D4F4CE575604}">
      <dgm:prSet custT="1"/>
      <dgm:spPr/>
      <dgm:t>
        <a:bodyPr/>
        <a:lstStyle/>
        <a:p>
          <a:r>
            <a:rPr lang="nl-NL" sz="1400" b="1" dirty="0" smtClean="0">
              <a:latin typeface="Century Gothic" pitchFamily="34" charset="0"/>
            </a:rPr>
            <a:t>Sele</a:t>
          </a:r>
          <a:r>
            <a:rPr lang="hr-HR" sz="1400" b="1" dirty="0" smtClean="0">
              <a:latin typeface="Century Gothic" pitchFamily="34" charset="0"/>
            </a:rPr>
            <a:t>kcija</a:t>
          </a:r>
          <a:endParaRPr lang="nl-NL" sz="1400" b="1" dirty="0">
            <a:latin typeface="Century Gothic" pitchFamily="34" charset="0"/>
          </a:endParaRPr>
        </a:p>
      </dgm:t>
    </dgm:pt>
    <dgm:pt modelId="{9D74562A-7D8F-4897-90E6-DCC66F413410}" type="sibTrans" cxnId="{2CD6884A-1D0A-48C0-B00A-1C33A6B23E15}">
      <dgm:prSet/>
      <dgm:spPr/>
      <dgm:t>
        <a:bodyPr/>
        <a:lstStyle/>
        <a:p>
          <a:endParaRPr lang="nl-NL" sz="1400" b="1">
            <a:latin typeface="Century Gothic" pitchFamily="34" charset="0"/>
          </a:endParaRPr>
        </a:p>
      </dgm:t>
    </dgm:pt>
    <dgm:pt modelId="{03EB2EF3-0421-4921-9685-0AFAF6B95296}" type="parTrans" cxnId="{2CD6884A-1D0A-48C0-B00A-1C33A6B23E15}">
      <dgm:prSet/>
      <dgm:spPr/>
      <dgm:t>
        <a:bodyPr/>
        <a:lstStyle/>
        <a:p>
          <a:endParaRPr lang="nl-NL" sz="1400" b="1">
            <a:latin typeface="Century Gothic" pitchFamily="34" charset="0"/>
          </a:endParaRPr>
        </a:p>
      </dgm:t>
    </dgm:pt>
    <dgm:pt modelId="{9B892123-185E-4158-8E35-85D538FEFF70}" type="pres">
      <dgm:prSet presAssocID="{E9B27F99-1217-4DA5-95EC-2B3893F3EBAD}" presName="Name0" presStyleCnt="0">
        <dgm:presLayoutVars>
          <dgm:dir/>
          <dgm:resizeHandles val="exact"/>
        </dgm:presLayoutVars>
      </dgm:prSet>
      <dgm:spPr/>
      <dgm:t>
        <a:bodyPr/>
        <a:lstStyle/>
        <a:p>
          <a:endParaRPr lang="en-GB"/>
        </a:p>
      </dgm:t>
    </dgm:pt>
    <dgm:pt modelId="{4D19BEC2-6563-4E30-88BC-5AA10270FB45}" type="pres">
      <dgm:prSet presAssocID="{3EDA5043-486E-4C36-A157-E091DF19DACD}" presName="parTxOnly" presStyleLbl="node1" presStyleIdx="0" presStyleCnt="4" custScaleY="159012">
        <dgm:presLayoutVars>
          <dgm:bulletEnabled val="1"/>
        </dgm:presLayoutVars>
      </dgm:prSet>
      <dgm:spPr/>
      <dgm:t>
        <a:bodyPr/>
        <a:lstStyle/>
        <a:p>
          <a:endParaRPr lang="nl-NL"/>
        </a:p>
      </dgm:t>
    </dgm:pt>
    <dgm:pt modelId="{7C0E0404-728D-4EFF-AFC7-FF3DCD861A62}" type="pres">
      <dgm:prSet presAssocID="{FFFA2A75-3187-4689-AF0E-5C511B4ACDDC}" presName="parSpace" presStyleCnt="0"/>
      <dgm:spPr/>
      <dgm:t>
        <a:bodyPr/>
        <a:lstStyle/>
        <a:p>
          <a:endParaRPr lang="fr-BE"/>
        </a:p>
      </dgm:t>
    </dgm:pt>
    <dgm:pt modelId="{36CED19D-FD91-4632-A83A-D7D7DA10DA09}" type="pres">
      <dgm:prSet presAssocID="{D527B9CE-B28F-4598-8514-3C54997D6666}" presName="parTxOnly" presStyleLbl="node1" presStyleIdx="1" presStyleCnt="4" custScaleY="159012">
        <dgm:presLayoutVars>
          <dgm:bulletEnabled val="1"/>
        </dgm:presLayoutVars>
      </dgm:prSet>
      <dgm:spPr/>
      <dgm:t>
        <a:bodyPr/>
        <a:lstStyle/>
        <a:p>
          <a:endParaRPr lang="nl-NL"/>
        </a:p>
      </dgm:t>
    </dgm:pt>
    <dgm:pt modelId="{48EAE032-178D-4BA4-A2AC-66DE8E2488DC}" type="pres">
      <dgm:prSet presAssocID="{4AD976AE-513F-4EB0-B379-15165E1E3001}" presName="parSpace" presStyleCnt="0"/>
      <dgm:spPr/>
      <dgm:t>
        <a:bodyPr/>
        <a:lstStyle/>
        <a:p>
          <a:endParaRPr lang="fr-BE"/>
        </a:p>
      </dgm:t>
    </dgm:pt>
    <dgm:pt modelId="{D6EEA5BD-35ED-4746-87A3-538D8E05C27B}" type="pres">
      <dgm:prSet presAssocID="{05548AD2-9FED-481D-80D0-555DA79BE461}" presName="parTxOnly" presStyleLbl="node1" presStyleIdx="2" presStyleCnt="4" custScaleY="159012">
        <dgm:presLayoutVars>
          <dgm:bulletEnabled val="1"/>
        </dgm:presLayoutVars>
      </dgm:prSet>
      <dgm:spPr/>
      <dgm:t>
        <a:bodyPr/>
        <a:lstStyle/>
        <a:p>
          <a:endParaRPr lang="nl-NL"/>
        </a:p>
      </dgm:t>
    </dgm:pt>
    <dgm:pt modelId="{436231DD-7673-4C6F-BEB9-96ADF9DF7186}" type="pres">
      <dgm:prSet presAssocID="{FE773A59-BFD9-4B1F-B0B2-F8F6A3480EC0}" presName="parSpace" presStyleCnt="0"/>
      <dgm:spPr/>
      <dgm:t>
        <a:bodyPr/>
        <a:lstStyle/>
        <a:p>
          <a:endParaRPr lang="fr-BE"/>
        </a:p>
      </dgm:t>
    </dgm:pt>
    <dgm:pt modelId="{2B98A430-3FAA-4FE1-97DB-FE947B2047C6}" type="pres">
      <dgm:prSet presAssocID="{4EED2631-A9BA-45C1-8EFD-D4F4CE575604}" presName="parTxOnly" presStyleLbl="node1" presStyleIdx="3" presStyleCnt="4" custScaleY="159012" custLinFactNeighborX="11670" custLinFactNeighborY="0">
        <dgm:presLayoutVars>
          <dgm:bulletEnabled val="1"/>
        </dgm:presLayoutVars>
      </dgm:prSet>
      <dgm:spPr/>
      <dgm:t>
        <a:bodyPr/>
        <a:lstStyle/>
        <a:p>
          <a:endParaRPr lang="nl-NL"/>
        </a:p>
      </dgm:t>
    </dgm:pt>
  </dgm:ptLst>
  <dgm:cxnLst>
    <dgm:cxn modelId="{3350CD05-8273-493A-B60E-D81CF3422FA9}" type="presOf" srcId="{3EDA5043-486E-4C36-A157-E091DF19DACD}" destId="{4D19BEC2-6563-4E30-88BC-5AA10270FB45}" srcOrd="0" destOrd="0" presId="urn:microsoft.com/office/officeart/2005/8/layout/hChevron3"/>
    <dgm:cxn modelId="{B4B1C1EF-2E5A-4B7E-A560-36ADCC72FDFA}" srcId="{E9B27F99-1217-4DA5-95EC-2B3893F3EBAD}" destId="{D527B9CE-B28F-4598-8514-3C54997D6666}" srcOrd="1" destOrd="0" parTransId="{591542F7-F671-4F57-AD0D-389D4677EC99}" sibTransId="{4AD976AE-513F-4EB0-B379-15165E1E3001}"/>
    <dgm:cxn modelId="{DD0E61F6-5EEB-49AF-9B73-E474AB1C984A}" type="presOf" srcId="{E9B27F99-1217-4DA5-95EC-2B3893F3EBAD}" destId="{9B892123-185E-4158-8E35-85D538FEFF70}" srcOrd="0" destOrd="0" presId="urn:microsoft.com/office/officeart/2005/8/layout/hChevron3"/>
    <dgm:cxn modelId="{FD5BD69C-76EC-48DB-8233-7A11AEF85372}" type="presOf" srcId="{4EED2631-A9BA-45C1-8EFD-D4F4CE575604}" destId="{2B98A430-3FAA-4FE1-97DB-FE947B2047C6}" srcOrd="0" destOrd="0" presId="urn:microsoft.com/office/officeart/2005/8/layout/hChevron3"/>
    <dgm:cxn modelId="{9EBFAD3B-FD9E-41E0-B291-FB12C913F152}" srcId="{E9B27F99-1217-4DA5-95EC-2B3893F3EBAD}" destId="{3EDA5043-486E-4C36-A157-E091DF19DACD}" srcOrd="0" destOrd="0" parTransId="{C081199E-527B-453E-8E06-F703F17E89E3}" sibTransId="{FFFA2A75-3187-4689-AF0E-5C511B4ACDDC}"/>
    <dgm:cxn modelId="{2CD6884A-1D0A-48C0-B00A-1C33A6B23E15}" srcId="{E9B27F99-1217-4DA5-95EC-2B3893F3EBAD}" destId="{4EED2631-A9BA-45C1-8EFD-D4F4CE575604}" srcOrd="3" destOrd="0" parTransId="{03EB2EF3-0421-4921-9685-0AFAF6B95296}" sibTransId="{9D74562A-7D8F-4897-90E6-DCC66F413410}"/>
    <dgm:cxn modelId="{596CEA66-1815-4733-B0D8-89888614D11F}" type="presOf" srcId="{D527B9CE-B28F-4598-8514-3C54997D6666}" destId="{36CED19D-FD91-4632-A83A-D7D7DA10DA09}" srcOrd="0" destOrd="0" presId="urn:microsoft.com/office/officeart/2005/8/layout/hChevron3"/>
    <dgm:cxn modelId="{408C9B9B-609B-425B-BC39-D841FBA375B6}" srcId="{E9B27F99-1217-4DA5-95EC-2B3893F3EBAD}" destId="{05548AD2-9FED-481D-80D0-555DA79BE461}" srcOrd="2" destOrd="0" parTransId="{02E15309-DA59-4152-9DDE-8A13A1940B26}" sibTransId="{FE773A59-BFD9-4B1F-B0B2-F8F6A3480EC0}"/>
    <dgm:cxn modelId="{7BCC7D4E-19A6-4BAA-BBA4-A5DB8DE67B30}" type="presOf" srcId="{05548AD2-9FED-481D-80D0-555DA79BE461}" destId="{D6EEA5BD-35ED-4746-87A3-538D8E05C27B}" srcOrd="0" destOrd="0" presId="urn:microsoft.com/office/officeart/2005/8/layout/hChevron3"/>
    <dgm:cxn modelId="{647C0F06-A11B-4D26-A486-6060CD8B084C}" type="presParOf" srcId="{9B892123-185E-4158-8E35-85D538FEFF70}" destId="{4D19BEC2-6563-4E30-88BC-5AA10270FB45}" srcOrd="0" destOrd="0" presId="urn:microsoft.com/office/officeart/2005/8/layout/hChevron3"/>
    <dgm:cxn modelId="{E4B19948-5F06-475F-92E3-853DD1B36CBC}" type="presParOf" srcId="{9B892123-185E-4158-8E35-85D538FEFF70}" destId="{7C0E0404-728D-4EFF-AFC7-FF3DCD861A62}" srcOrd="1" destOrd="0" presId="urn:microsoft.com/office/officeart/2005/8/layout/hChevron3"/>
    <dgm:cxn modelId="{9D49B873-EB25-4F07-8716-BF5C87CE95E4}" type="presParOf" srcId="{9B892123-185E-4158-8E35-85D538FEFF70}" destId="{36CED19D-FD91-4632-A83A-D7D7DA10DA09}" srcOrd="2" destOrd="0" presId="urn:microsoft.com/office/officeart/2005/8/layout/hChevron3"/>
    <dgm:cxn modelId="{2E404656-CB31-4F14-B3AA-E3ECBED7A5E8}" type="presParOf" srcId="{9B892123-185E-4158-8E35-85D538FEFF70}" destId="{48EAE032-178D-4BA4-A2AC-66DE8E2488DC}" srcOrd="3" destOrd="0" presId="urn:microsoft.com/office/officeart/2005/8/layout/hChevron3"/>
    <dgm:cxn modelId="{69D165FF-945B-4297-AB29-0485D6C2BF3D}" type="presParOf" srcId="{9B892123-185E-4158-8E35-85D538FEFF70}" destId="{D6EEA5BD-35ED-4746-87A3-538D8E05C27B}" srcOrd="4" destOrd="0" presId="urn:microsoft.com/office/officeart/2005/8/layout/hChevron3"/>
    <dgm:cxn modelId="{419DEFE1-FDCE-4FB1-A286-2BAE161DF6B0}" type="presParOf" srcId="{9B892123-185E-4158-8E35-85D538FEFF70}" destId="{436231DD-7673-4C6F-BEB9-96ADF9DF7186}" srcOrd="5" destOrd="0" presId="urn:microsoft.com/office/officeart/2005/8/layout/hChevron3"/>
    <dgm:cxn modelId="{C0521CEE-2672-4CA0-876F-AAA9D855E85B}" type="presParOf" srcId="{9B892123-185E-4158-8E35-85D538FEFF70}" destId="{2B98A430-3FAA-4FE1-97DB-FE947B2047C6}" srcOrd="6" destOrd="0" presId="urn:microsoft.com/office/officeart/2005/8/layout/hChevron3"/>
  </dgm:cxnLst>
  <dgm:bg>
    <a:noFill/>
    <a:effectLst>
      <a:outerShdw blurRad="50800" dist="38100" dir="18900000" algn="bl" rotWithShape="0">
        <a:srgbClr val="92D050">
          <a:alpha val="40000"/>
        </a:srgbClr>
      </a:outerShdw>
    </a:effectLst>
  </dgm:bg>
  <dgm:whole>
    <a:ln w="6350"/>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4#3">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4#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12">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13">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14">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default#15">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2.v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114" name="Rectangle 2"/>
          <p:cNvSpPr>
            <a:spLocks noGrp="1" noChangeArrowheads="1"/>
          </p:cNvSpPr>
          <p:nvPr>
            <p:ph type="hdr" sz="quarter"/>
          </p:nvPr>
        </p:nvSpPr>
        <p:spPr bwMode="auto">
          <a:xfrm>
            <a:off x="0" y="0"/>
            <a:ext cx="2949575" cy="498475"/>
          </a:xfrm>
          <a:prstGeom prst="rect">
            <a:avLst/>
          </a:prstGeom>
          <a:noFill/>
          <a:ln w="9525">
            <a:noFill/>
            <a:miter lim="800000"/>
            <a:headEnd/>
            <a:tailEnd/>
          </a:ln>
          <a:effectLst/>
        </p:spPr>
        <p:txBody>
          <a:bodyPr vert="horz" wrap="square" lIns="91567" tIns="45785" rIns="91567" bIns="45785" numCol="1" anchor="t" anchorCtr="0" compatLnSpc="1">
            <a:prstTxWarp prst="textNoShape">
              <a:avLst/>
            </a:prstTxWarp>
          </a:bodyPr>
          <a:lstStyle>
            <a:lvl1pPr>
              <a:defRPr sz="1200">
                <a:latin typeface="Arial" charset="0"/>
              </a:defRPr>
            </a:lvl1pPr>
          </a:lstStyle>
          <a:p>
            <a:pPr>
              <a:defRPr/>
            </a:pPr>
            <a:endParaRPr lang="en-GB"/>
          </a:p>
        </p:txBody>
      </p:sp>
      <p:sp>
        <p:nvSpPr>
          <p:cNvPr id="90115" name="Rectangle 3"/>
          <p:cNvSpPr>
            <a:spLocks noGrp="1" noChangeArrowheads="1"/>
          </p:cNvSpPr>
          <p:nvPr>
            <p:ph type="dt" sz="quarter" idx="1"/>
          </p:nvPr>
        </p:nvSpPr>
        <p:spPr bwMode="auto">
          <a:xfrm>
            <a:off x="3854450" y="0"/>
            <a:ext cx="2949575" cy="498475"/>
          </a:xfrm>
          <a:prstGeom prst="rect">
            <a:avLst/>
          </a:prstGeom>
          <a:noFill/>
          <a:ln w="9525">
            <a:noFill/>
            <a:miter lim="800000"/>
            <a:headEnd/>
            <a:tailEnd/>
          </a:ln>
          <a:effectLst/>
        </p:spPr>
        <p:txBody>
          <a:bodyPr vert="horz" wrap="square" lIns="91567" tIns="45785" rIns="91567" bIns="45785" numCol="1" anchor="t" anchorCtr="0" compatLnSpc="1">
            <a:prstTxWarp prst="textNoShape">
              <a:avLst/>
            </a:prstTxWarp>
          </a:bodyPr>
          <a:lstStyle>
            <a:lvl1pPr algn="r">
              <a:defRPr sz="1200">
                <a:latin typeface="Arial" charset="0"/>
              </a:defRPr>
            </a:lvl1pPr>
          </a:lstStyle>
          <a:p>
            <a:pPr>
              <a:defRPr/>
            </a:pPr>
            <a:endParaRPr lang="en-GB"/>
          </a:p>
        </p:txBody>
      </p:sp>
      <p:sp>
        <p:nvSpPr>
          <p:cNvPr id="90116" name="Rectangle 4"/>
          <p:cNvSpPr>
            <a:spLocks noGrp="1" noChangeArrowheads="1"/>
          </p:cNvSpPr>
          <p:nvPr>
            <p:ph type="ftr" sz="quarter" idx="2"/>
          </p:nvPr>
        </p:nvSpPr>
        <p:spPr bwMode="auto">
          <a:xfrm>
            <a:off x="0" y="9444038"/>
            <a:ext cx="2949575" cy="498475"/>
          </a:xfrm>
          <a:prstGeom prst="rect">
            <a:avLst/>
          </a:prstGeom>
          <a:noFill/>
          <a:ln w="9525">
            <a:noFill/>
            <a:miter lim="800000"/>
            <a:headEnd/>
            <a:tailEnd/>
          </a:ln>
          <a:effectLst/>
        </p:spPr>
        <p:txBody>
          <a:bodyPr vert="horz" wrap="square" lIns="91567" tIns="45785" rIns="91567" bIns="45785" numCol="1" anchor="b" anchorCtr="0" compatLnSpc="1">
            <a:prstTxWarp prst="textNoShape">
              <a:avLst/>
            </a:prstTxWarp>
          </a:bodyPr>
          <a:lstStyle>
            <a:lvl1pPr>
              <a:defRPr sz="1200">
                <a:latin typeface="Arial" charset="0"/>
              </a:defRPr>
            </a:lvl1pPr>
          </a:lstStyle>
          <a:p>
            <a:pPr>
              <a:defRPr/>
            </a:pPr>
            <a:endParaRPr lang="en-GB"/>
          </a:p>
        </p:txBody>
      </p:sp>
      <p:sp>
        <p:nvSpPr>
          <p:cNvPr id="90117" name="Rectangle 5"/>
          <p:cNvSpPr>
            <a:spLocks noGrp="1" noChangeArrowheads="1"/>
          </p:cNvSpPr>
          <p:nvPr>
            <p:ph type="sldNum" sz="quarter" idx="3"/>
          </p:nvPr>
        </p:nvSpPr>
        <p:spPr bwMode="auto">
          <a:xfrm>
            <a:off x="3854450" y="9444038"/>
            <a:ext cx="2949575" cy="498475"/>
          </a:xfrm>
          <a:prstGeom prst="rect">
            <a:avLst/>
          </a:prstGeom>
          <a:noFill/>
          <a:ln w="9525">
            <a:noFill/>
            <a:miter lim="800000"/>
            <a:headEnd/>
            <a:tailEnd/>
          </a:ln>
          <a:effectLst/>
        </p:spPr>
        <p:txBody>
          <a:bodyPr vert="horz" wrap="square" lIns="91567" tIns="45785" rIns="91567" bIns="45785" numCol="1" anchor="b" anchorCtr="0" compatLnSpc="1">
            <a:prstTxWarp prst="textNoShape">
              <a:avLst/>
            </a:prstTxWarp>
          </a:bodyPr>
          <a:lstStyle>
            <a:lvl1pPr algn="r">
              <a:defRPr sz="1200">
                <a:latin typeface="Arial" charset="0"/>
              </a:defRPr>
            </a:lvl1pPr>
          </a:lstStyle>
          <a:p>
            <a:pPr>
              <a:defRPr/>
            </a:pPr>
            <a:fld id="{1E7EB723-764A-4085-90F7-F7BCEE354459}" type="slidenum">
              <a:rPr lang="en-GB"/>
              <a:pPr>
                <a:defRPr/>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49575" cy="498475"/>
          </a:xfrm>
          <a:prstGeom prst="rect">
            <a:avLst/>
          </a:prstGeom>
          <a:noFill/>
          <a:ln w="9525">
            <a:noFill/>
            <a:miter lim="800000"/>
            <a:headEnd/>
            <a:tailEnd/>
          </a:ln>
          <a:effectLst/>
        </p:spPr>
        <p:txBody>
          <a:bodyPr vert="horz" wrap="square" lIns="91567" tIns="45785" rIns="91567" bIns="45785" numCol="1" anchor="t" anchorCtr="0" compatLnSpc="1">
            <a:prstTxWarp prst="textNoShape">
              <a:avLst/>
            </a:prstTxWarp>
          </a:bodyPr>
          <a:lstStyle>
            <a:lvl1pPr>
              <a:defRPr sz="1200">
                <a:latin typeface="Arial" charset="0"/>
              </a:defRPr>
            </a:lvl1pPr>
          </a:lstStyle>
          <a:p>
            <a:pPr>
              <a:defRPr/>
            </a:pPr>
            <a:endParaRPr lang="en-GB"/>
          </a:p>
        </p:txBody>
      </p:sp>
      <p:sp>
        <p:nvSpPr>
          <p:cNvPr id="9219" name="Rectangle 3"/>
          <p:cNvSpPr>
            <a:spLocks noGrp="1" noChangeArrowheads="1"/>
          </p:cNvSpPr>
          <p:nvPr>
            <p:ph type="dt" idx="1"/>
          </p:nvPr>
        </p:nvSpPr>
        <p:spPr bwMode="auto">
          <a:xfrm>
            <a:off x="3854450" y="0"/>
            <a:ext cx="2949575" cy="498475"/>
          </a:xfrm>
          <a:prstGeom prst="rect">
            <a:avLst/>
          </a:prstGeom>
          <a:noFill/>
          <a:ln w="9525">
            <a:noFill/>
            <a:miter lim="800000"/>
            <a:headEnd/>
            <a:tailEnd/>
          </a:ln>
          <a:effectLst/>
        </p:spPr>
        <p:txBody>
          <a:bodyPr vert="horz" wrap="square" lIns="91567" tIns="45785" rIns="91567" bIns="45785" numCol="1" anchor="t" anchorCtr="0" compatLnSpc="1">
            <a:prstTxWarp prst="textNoShape">
              <a:avLst/>
            </a:prstTxWarp>
          </a:bodyPr>
          <a:lstStyle>
            <a:lvl1pPr algn="r">
              <a:defRPr sz="1200">
                <a:latin typeface="Arial" charset="0"/>
              </a:defRPr>
            </a:lvl1pPr>
          </a:lstStyle>
          <a:p>
            <a:pPr>
              <a:defRPr/>
            </a:pPr>
            <a:endParaRPr lang="en-GB"/>
          </a:p>
        </p:txBody>
      </p:sp>
      <p:sp>
        <p:nvSpPr>
          <p:cNvPr id="61444" name="Rectangle 4"/>
          <p:cNvSpPr>
            <a:spLocks noGrp="1" noRot="1" noChangeAspect="1" noChangeArrowheads="1" noTextEdit="1"/>
          </p:cNvSpPr>
          <p:nvPr>
            <p:ph type="sldImg" idx="2"/>
          </p:nvPr>
        </p:nvSpPr>
        <p:spPr bwMode="auto">
          <a:xfrm>
            <a:off x="917575" y="746125"/>
            <a:ext cx="4970463" cy="3729038"/>
          </a:xfrm>
          <a:prstGeom prst="rect">
            <a:avLst/>
          </a:prstGeom>
          <a:noFill/>
          <a:ln w="9525">
            <a:solidFill>
              <a:srgbClr val="000000"/>
            </a:solidFill>
            <a:miter lim="800000"/>
            <a:headEnd/>
            <a:tailEnd/>
          </a:ln>
        </p:spPr>
      </p:sp>
      <p:sp>
        <p:nvSpPr>
          <p:cNvPr id="9221" name="Rectangle 5"/>
          <p:cNvSpPr>
            <a:spLocks noGrp="1" noChangeArrowheads="1"/>
          </p:cNvSpPr>
          <p:nvPr>
            <p:ph type="body" sz="quarter" idx="3"/>
          </p:nvPr>
        </p:nvSpPr>
        <p:spPr bwMode="auto">
          <a:xfrm>
            <a:off x="681038" y="4722813"/>
            <a:ext cx="5445125" cy="4475162"/>
          </a:xfrm>
          <a:prstGeom prst="rect">
            <a:avLst/>
          </a:prstGeom>
          <a:noFill/>
          <a:ln w="9525">
            <a:noFill/>
            <a:miter lim="800000"/>
            <a:headEnd/>
            <a:tailEnd/>
          </a:ln>
          <a:effectLst/>
        </p:spPr>
        <p:txBody>
          <a:bodyPr vert="horz" wrap="square" lIns="91567" tIns="45785" rIns="91567" bIns="45785"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9222" name="Rectangle 6"/>
          <p:cNvSpPr>
            <a:spLocks noGrp="1" noChangeArrowheads="1"/>
          </p:cNvSpPr>
          <p:nvPr>
            <p:ph type="ftr" sz="quarter" idx="4"/>
          </p:nvPr>
        </p:nvSpPr>
        <p:spPr bwMode="auto">
          <a:xfrm>
            <a:off x="0" y="9444038"/>
            <a:ext cx="2949575" cy="498475"/>
          </a:xfrm>
          <a:prstGeom prst="rect">
            <a:avLst/>
          </a:prstGeom>
          <a:noFill/>
          <a:ln w="9525">
            <a:noFill/>
            <a:miter lim="800000"/>
            <a:headEnd/>
            <a:tailEnd/>
          </a:ln>
          <a:effectLst/>
        </p:spPr>
        <p:txBody>
          <a:bodyPr vert="horz" wrap="square" lIns="91567" tIns="45785" rIns="91567" bIns="45785" numCol="1" anchor="b" anchorCtr="0" compatLnSpc="1">
            <a:prstTxWarp prst="textNoShape">
              <a:avLst/>
            </a:prstTxWarp>
          </a:bodyPr>
          <a:lstStyle>
            <a:lvl1pPr>
              <a:defRPr sz="1200">
                <a:latin typeface="Arial" charset="0"/>
              </a:defRPr>
            </a:lvl1pPr>
          </a:lstStyle>
          <a:p>
            <a:pPr>
              <a:defRPr/>
            </a:pPr>
            <a:endParaRPr lang="en-GB"/>
          </a:p>
        </p:txBody>
      </p:sp>
      <p:sp>
        <p:nvSpPr>
          <p:cNvPr id="9223" name="Rectangle 7"/>
          <p:cNvSpPr>
            <a:spLocks noGrp="1" noChangeArrowheads="1"/>
          </p:cNvSpPr>
          <p:nvPr>
            <p:ph type="sldNum" sz="quarter" idx="5"/>
          </p:nvPr>
        </p:nvSpPr>
        <p:spPr bwMode="auto">
          <a:xfrm>
            <a:off x="3854450" y="9444038"/>
            <a:ext cx="2949575" cy="498475"/>
          </a:xfrm>
          <a:prstGeom prst="rect">
            <a:avLst/>
          </a:prstGeom>
          <a:noFill/>
          <a:ln w="9525">
            <a:noFill/>
            <a:miter lim="800000"/>
            <a:headEnd/>
            <a:tailEnd/>
          </a:ln>
          <a:effectLst/>
        </p:spPr>
        <p:txBody>
          <a:bodyPr vert="horz" wrap="square" lIns="91567" tIns="45785" rIns="91567" bIns="45785" numCol="1" anchor="b" anchorCtr="0" compatLnSpc="1">
            <a:prstTxWarp prst="textNoShape">
              <a:avLst/>
            </a:prstTxWarp>
          </a:bodyPr>
          <a:lstStyle>
            <a:lvl1pPr algn="r">
              <a:defRPr sz="1200">
                <a:latin typeface="Arial" charset="0"/>
              </a:defRPr>
            </a:lvl1pPr>
          </a:lstStyle>
          <a:p>
            <a:pPr>
              <a:defRPr/>
            </a:pPr>
            <a:fld id="{E495A681-91E2-48FA-81CB-2372E5ECAA91}"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eu-careers.eu/"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8" Type="http://schemas.openxmlformats.org/officeDocument/2006/relationships/hyperlink" Target="http://wcmcom-europa-eu-wip.wcm3vue.cec.eu.int:8080/epso/new-epso/apply/today/temporary_en.htm" TargetMode="External"/><Relationship Id="rId13" Type="http://schemas.openxmlformats.org/officeDocument/2006/relationships/hyperlink" Target="http://curia.europa_en.eu/jcms/jcms/Jo2_10741/direction-generale-de-la-traduction-collaborateurs-free-lance" TargetMode="External"/><Relationship Id="rId18" Type="http://schemas.openxmlformats.org/officeDocument/2006/relationships/hyperlink" Target="http://europa.eu/whoiswho/public/index.cfm?fuseaction=idea_en.hierarchy&amp;nodeid=3780" TargetMode="External"/><Relationship Id="rId3" Type="http://schemas.openxmlformats.org/officeDocument/2006/relationships/hyperlink" Target="http://wcmcom-europa-eu-wip.wcm3vue.cec.eu.int:8080/epso/new-epso/discover/selection/temporary/index_en.htm" TargetMode="External"/><Relationship Id="rId7" Type="http://schemas.openxmlformats.org/officeDocument/2006/relationships/hyperlink" Target="http://ec.europa.eu/civil_service/job/research_en.htm" TargetMode="External"/><Relationship Id="rId12" Type="http://schemas.openxmlformats.org/officeDocument/2006/relationships/hyperlink" Target="http://ec.europa.eu/dgs/translation/workwithus/contractor/index_en.htm" TargetMode="External"/><Relationship Id="rId17" Type="http://schemas.openxmlformats.org/officeDocument/2006/relationships/hyperlink" Target="http://ec.europa.eu/echo/about/jobs/experts/experts_recruitment_en.htm" TargetMode="External"/><Relationship Id="rId2" Type="http://schemas.openxmlformats.org/officeDocument/2006/relationships/slide" Target="../slides/slide39.xml"/><Relationship Id="rId16" Type="http://schemas.openxmlformats.org/officeDocument/2006/relationships/hyperlink" Target="https://cordis.europa.eu/emmfp7/index_en.cfm" TargetMode="External"/><Relationship Id="rId1" Type="http://schemas.openxmlformats.org/officeDocument/2006/relationships/notesMaster" Target="../notesMasters/notesMaster1.xml"/><Relationship Id="rId6" Type="http://schemas.openxmlformats.org/officeDocument/2006/relationships/hyperlink" Target="http://wcmcom-europa-eu-wip.wcm3vue.cec.eu.int:8080/epso/new-epso/discover/selection/fixed/index_en.htm" TargetMode="External"/><Relationship Id="rId11" Type="http://schemas.openxmlformats.org/officeDocument/2006/relationships/hyperlink" Target="http://europa.eu/policies-activities/tenders-contracts/index_en.htm" TargetMode="External"/><Relationship Id="rId5" Type="http://schemas.openxmlformats.org/officeDocument/2006/relationships/hyperlink" Target="http://wcmcom-europa-eu-wip.wcm3vue.cec.eu.int:8080/epso/new-epso/doc/rules_ca_pe_en.pdf" TargetMode="External"/><Relationship Id="rId15" Type="http://schemas.openxmlformats.org/officeDocument/2006/relationships/hyperlink" Target="http://eeas.europa.eu/delegations/jed/index_en.htm" TargetMode="External"/><Relationship Id="rId10" Type="http://schemas.openxmlformats.org/officeDocument/2006/relationships/hyperlink" Target="http://wcmcom-europa-eu-wip.wcm3vue.cec.eu.int:8080/epso/new-epso/discover/careers/staff_categories/agencies_en.htm" TargetMode="External"/><Relationship Id="rId19" Type="http://schemas.openxmlformats.org/officeDocument/2006/relationships/hyperlink" Target="http://ec.europa.eu/contracts_grants/contracts_en.htm" TargetMode="External"/><Relationship Id="rId4" Type="http://schemas.openxmlformats.org/officeDocument/2006/relationships/hyperlink" Target="http://wcmcom-europa-eu-wip.wcm3vue.cec.eu.int:8080/epso/new-epso/doc/rules_ca_comm_en.pdf" TargetMode="External"/><Relationship Id="rId9" Type="http://schemas.openxmlformats.org/officeDocument/2006/relationships/hyperlink" Target="http://ec.europa.eu/civil_service/job/cvonline/index_en.htm" TargetMode="External"/><Relationship Id="rId14" Type="http://schemas.openxmlformats.org/officeDocument/2006/relationships/hyperlink" Target="http://europa.eu/interpretation/accreditation_en.htm" TargetMode="Externa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8" Type="http://schemas.openxmlformats.org/officeDocument/2006/relationships/hyperlink" Target="http://www.eesc.europa.eu/organisation/tgj/trainees/index_en.asp" TargetMode="External"/><Relationship Id="rId3" Type="http://schemas.openxmlformats.org/officeDocument/2006/relationships/hyperlink" Target="http://ec.europa.eu/stages/index_en.htm" TargetMode="External"/><Relationship Id="rId7" Type="http://schemas.openxmlformats.org/officeDocument/2006/relationships/hyperlink" Target="http://eca.europa.eu/portal/page/portal/aboutus/workingatthecourtofauditors/Traineeship" TargetMode="External"/><Relationship Id="rId12" Type="http://schemas.openxmlformats.org/officeDocument/2006/relationships/hyperlink" Target="http://www.edps.europa.eu/EDPSWEB/edps/cache/off/EDPS/HR/traineeship" TargetMode="External"/><Relationship Id="rId2" Type="http://schemas.openxmlformats.org/officeDocument/2006/relationships/slide" Target="../slides/slide43.xml"/><Relationship Id="rId1" Type="http://schemas.openxmlformats.org/officeDocument/2006/relationships/notesMaster" Target="../notesMasters/notesMaster1.xml"/><Relationship Id="rId6" Type="http://schemas.openxmlformats.org/officeDocument/2006/relationships/hyperlink" Target="http://curia.europa.eu/jcms/jcms/Jo2_7008/" TargetMode="External"/><Relationship Id="rId11" Type="http://schemas.openxmlformats.org/officeDocument/2006/relationships/hyperlink" Target="http://www.ecb.int/ecb/jobs/pdf/coe_traineeship.pdf?5ea210b82dabe5f121d4c080f18540f1" TargetMode="External"/><Relationship Id="rId5" Type="http://schemas.openxmlformats.org/officeDocument/2006/relationships/hyperlink" Target="http://www.consilium.europa.eu/contacts/traineeships-office?lang=en" TargetMode="External"/><Relationship Id="rId10" Type="http://schemas.openxmlformats.org/officeDocument/2006/relationships/hyperlink" Target="http://ombudsman.europa.eu/trainee/en/default.htm" TargetMode="External"/><Relationship Id="rId4" Type="http://schemas.openxmlformats.org/officeDocument/2006/relationships/hyperlink" Target="http://www.europarl.europa.eu/parliament/public/staticDisplay.do?id=147&amp;language=EN" TargetMode="External"/><Relationship Id="rId9" Type="http://schemas.openxmlformats.org/officeDocument/2006/relationships/hyperlink" Target="http://cor.europa.eu/en/about/traineeships/Pages/traineeships.aspx" TargetMode="Externa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ec.europa.eu/stages/index_en.htm"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ec-traineeship.findtalk.biz/" TargetMode="External"/><Relationship Id="rId2" Type="http://schemas.openxmlformats.org/officeDocument/2006/relationships/slide" Target="../slides/slide46.xml"/><Relationship Id="rId1" Type="http://schemas.openxmlformats.org/officeDocument/2006/relationships/notesMaster" Target="../notesMasters/notesMaster1.xml"/><Relationship Id="rId5" Type="http://schemas.openxmlformats.org/officeDocument/2006/relationships/hyperlink" Target="https://www.facebook.com/ATraineeInBrussels" TargetMode="External"/><Relationship Id="rId4" Type="http://schemas.openxmlformats.org/officeDocument/2006/relationships/hyperlink" Target="http://www.atraineeinbrussels.com/" TargetMode="Externa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8" Type="http://schemas.openxmlformats.org/officeDocument/2006/relationships/hyperlink" Target="http://europa.eu/youreurope/citizens/work/job-search/index_en.htm" TargetMode="External"/><Relationship Id="rId3" Type="http://schemas.openxmlformats.org/officeDocument/2006/relationships/hyperlink" Target="http://europa.eu/epso/doc/epso_planning_en.pdf" TargetMode="External"/><Relationship Id="rId7" Type="http://schemas.openxmlformats.org/officeDocument/2006/relationships/hyperlink" Target="http://europa.eu/epso/apply/today/temporary_en.htm" TargetMode="External"/><Relationship Id="rId2" Type="http://schemas.openxmlformats.org/officeDocument/2006/relationships/slide" Target="../slides/slide49.xml"/><Relationship Id="rId1" Type="http://schemas.openxmlformats.org/officeDocument/2006/relationships/notesMaster" Target="../notesMasters/notesMaster1.xml"/><Relationship Id="rId6" Type="http://schemas.openxmlformats.org/officeDocument/2006/relationships/hyperlink" Target="http://ec.europa.eu/stages/index_en.htm" TargetMode="External"/><Relationship Id="rId5" Type="http://schemas.openxmlformats.org/officeDocument/2006/relationships/hyperlink" Target="http://europa.eu/epso/discover/prepa_test/disclamer/preparatory_en.htm" TargetMode="External"/><Relationship Id="rId4" Type="http://schemas.openxmlformats.org/officeDocument/2006/relationships/hyperlink" Target="http://europa.eu/epso/discover/prepa_test/sample_test/index_en.htm"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r>
              <a:rPr lang="en-GB" b="1" smtClean="0"/>
              <a:t>Your commitment. Our 28 countries.</a:t>
            </a:r>
            <a:endParaRPr lang="en-GB" smtClean="0"/>
          </a:p>
          <a:p>
            <a:r>
              <a:rPr lang="en-GB" b="1" smtClean="0"/>
              <a:t>Your career. Our European Union.</a:t>
            </a:r>
            <a:endParaRPr lang="en-GB" smtClean="0"/>
          </a:p>
          <a:p>
            <a:r>
              <a:rPr lang="en-GB" b="1" smtClean="0"/>
              <a:t> </a:t>
            </a:r>
            <a:endParaRPr lang="en-GB" smtClean="0"/>
          </a:p>
          <a:p>
            <a:r>
              <a:rPr lang="en-GB" i="1" smtClean="0"/>
              <a:t>Looking for a challenging career in a dynamic environment? Based in the heart of Europe, the EU Institutions offer you a truly international career.   Serving over 500 million citizens, a range of options are available, all with the chance to make a real and lasting difference.  </a:t>
            </a:r>
            <a:endParaRPr lang="en-GB" smtClean="0"/>
          </a:p>
          <a:p>
            <a:endParaRPr lang="en-GB" b="1" smtClean="0"/>
          </a:p>
          <a:p>
            <a:r>
              <a:rPr lang="en-GB" b="1" smtClean="0"/>
              <a:t>Your passion for Europe. Our vision for Europe. </a:t>
            </a:r>
            <a:endParaRPr lang="en-GB" smtClean="0"/>
          </a:p>
          <a:p>
            <a:r>
              <a:rPr lang="en-GB" smtClean="0"/>
              <a:t>Working for the EU Institutions means working for a better future. Since its foundation, the EU has achieved peace and stability for its Member States and changed the way we live, work and travel. With its Institutions and agencies, the EU has evolved into an organisation spanning a very broad range of policy areas, from development aid to environmental policy, from fighting organised crime to ensuring the rights of minorities, from promoting research and innovation to supporting regional development.</a:t>
            </a:r>
          </a:p>
          <a:p>
            <a:r>
              <a:rPr lang="en-GB" smtClean="0"/>
              <a:t>Given the exceptional scope and remit of European policy and legislation, an EU career offers variety, mobility and the opportunity to continue to grow professionally, intellectually and personally throughout your professional life. </a:t>
            </a:r>
          </a:p>
          <a:p>
            <a:r>
              <a:rPr lang="en-GB" b="1" smtClean="0"/>
              <a:t>Your career. Our context.</a:t>
            </a:r>
            <a:endParaRPr lang="en-GB" smtClean="0"/>
          </a:p>
          <a:p>
            <a:r>
              <a:rPr lang="en-GB" smtClean="0"/>
              <a:t>An EU career offers a unique opportunity to work in any of ten EU institutions and agencies including the European Parliament, Commission, Council, External Action Service, Court of Justice or Court Auditors. We also have offices in over 130 locations worldwide, with opportunities to travel offered in many of our roles.</a:t>
            </a:r>
          </a:p>
          <a:p>
            <a:r>
              <a:rPr lang="en-GB" smtClean="0"/>
              <a:t>Most of the EU institutions are located in Brussels or Luxembourg. With many other international companies and organisations nearby, you can expect to meet people from all over the world and find many products and services tailored to the needs of international professionals, including national, European and international schools.</a:t>
            </a:r>
          </a:p>
          <a:p>
            <a:r>
              <a:rPr lang="en-GB" smtClean="0"/>
              <a:t>The EU institutions support diversity and equal treatment in a tolerant and respectful working environment.</a:t>
            </a:r>
          </a:p>
          <a:p>
            <a:endParaRPr lang="en-GB" smtClean="0"/>
          </a:p>
          <a:p>
            <a:r>
              <a:rPr lang="en-GB" b="1" smtClean="0"/>
              <a:t>Your plans. Our possibilities </a:t>
            </a:r>
            <a:endParaRPr lang="en-GB" smtClean="0"/>
          </a:p>
          <a:p>
            <a:r>
              <a:rPr lang="en-GB" smtClean="0"/>
              <a:t>Flexibility is key  for the EU institutions, so we encourage mobility and offer talented employees a lifetime of different opportunities working in varied projects, roles and teams. We encourage you to plan your career pro-actively, defining your own interests and taking important decisions regarding your future career path.  </a:t>
            </a:r>
          </a:p>
          <a:p>
            <a:r>
              <a:rPr lang="en-GB" smtClean="0"/>
              <a:t>For </a:t>
            </a:r>
            <a:r>
              <a:rPr lang="en-GB" i="1" smtClean="0"/>
              <a:t>final-year students and graduates</a:t>
            </a:r>
            <a:r>
              <a:rPr lang="en-GB" smtClean="0"/>
              <a:t>, the EU offers entry-level positions for generalists and translators, which are the starting point to an exciting and truly international career.</a:t>
            </a:r>
          </a:p>
          <a:p>
            <a:r>
              <a:rPr lang="en-GB" smtClean="0"/>
              <a:t>For </a:t>
            </a:r>
            <a:r>
              <a:rPr lang="en-GB" i="1" smtClean="0"/>
              <a:t>professionals  with experience </a:t>
            </a:r>
            <a:r>
              <a:rPr lang="en-GB" smtClean="0"/>
              <a:t>, there are  positions in various specialist fields,  ranging from administrative assistants to economists, lawyers,  translators, IT experts  and other specialists.</a:t>
            </a:r>
          </a:p>
          <a:p>
            <a:r>
              <a:rPr lang="en-GB" smtClean="0"/>
              <a:t>Find out more </a:t>
            </a:r>
            <a:r>
              <a:rPr lang="en-GB" b="1" smtClean="0"/>
              <a:t>on jobs.eu-careers.eu</a:t>
            </a:r>
            <a:r>
              <a:rPr lang="en-GB" smtClean="0"/>
              <a:t> for our latest job opportunities.</a:t>
            </a:r>
          </a:p>
          <a:p>
            <a:r>
              <a:rPr lang="en-GB" smtClean="0"/>
              <a:t>We are always looking for people who are ready to face a bigger challenge.</a:t>
            </a:r>
          </a:p>
          <a:p>
            <a:endParaRPr lang="fr-BE" smtClean="0"/>
          </a:p>
        </p:txBody>
      </p:sp>
      <p:sp>
        <p:nvSpPr>
          <p:cNvPr id="62468" name="Slide Number Placeholder 3"/>
          <p:cNvSpPr>
            <a:spLocks noGrp="1"/>
          </p:cNvSpPr>
          <p:nvPr>
            <p:ph type="sldNum" sz="quarter" idx="5"/>
          </p:nvPr>
        </p:nvSpPr>
        <p:spPr>
          <a:noFill/>
        </p:spPr>
        <p:txBody>
          <a:bodyPr/>
          <a:lstStyle/>
          <a:p>
            <a:fld id="{3351F4D3-D560-4F80-9BBE-9B5EC96C1F91}" type="slidenum">
              <a:rPr lang="en-GB" smtClean="0"/>
              <a:pPr/>
              <a:t>1</a:t>
            </a:fld>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E27F44A1-CF0A-4270-8C2C-75E0C6E82073}" type="slidenum">
              <a:rPr lang="en-GB" smtClean="0"/>
              <a:pPr/>
              <a:t>3</a:t>
            </a:fld>
            <a:endParaRPr lang="en-GB"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xfrm>
            <a:off x="1044575" y="4722813"/>
            <a:ext cx="4645025" cy="4475162"/>
          </a:xfrm>
          <a:noFill/>
          <a:ln/>
        </p:spPr>
        <p:txBody>
          <a:bodyPr/>
          <a:lstStyle/>
          <a:p>
            <a:pPr eaLnBrk="1" hangingPunct="1"/>
            <a:endParaRPr lang="sr-Latn-C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endParaRPr lang="fr-BE" smtClean="0"/>
          </a:p>
        </p:txBody>
      </p:sp>
      <p:sp>
        <p:nvSpPr>
          <p:cNvPr id="65540" name="Slide Number Placeholder 3"/>
          <p:cNvSpPr>
            <a:spLocks noGrp="1"/>
          </p:cNvSpPr>
          <p:nvPr>
            <p:ph type="sldNum" sz="quarter" idx="5"/>
          </p:nvPr>
        </p:nvSpPr>
        <p:spPr>
          <a:noFill/>
        </p:spPr>
        <p:txBody>
          <a:bodyPr/>
          <a:lstStyle/>
          <a:p>
            <a:fld id="{440B8E1A-C4FC-4DDA-A913-BE98AF618473}" type="slidenum">
              <a:rPr lang="en-GB" smtClean="0"/>
              <a:pPr/>
              <a:t>4</a:t>
            </a:fld>
            <a:endParaRPr lang="en-GB"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defRPr/>
            </a:pPr>
            <a:r>
              <a:rPr lang="fr-BE" dirty="0" err="1" smtClean="0"/>
              <a:t>What</a:t>
            </a:r>
            <a:r>
              <a:rPr lang="fr-BE" dirty="0" smtClean="0"/>
              <a:t> </a:t>
            </a:r>
            <a:r>
              <a:rPr lang="fr-BE" dirty="0" err="1" smtClean="0"/>
              <a:t>we</a:t>
            </a:r>
            <a:r>
              <a:rPr lang="fr-BE" dirty="0" smtClean="0"/>
              <a:t> have to </a:t>
            </a:r>
            <a:r>
              <a:rPr lang="fr-BE" dirty="0" err="1" smtClean="0"/>
              <a:t>offer</a:t>
            </a:r>
            <a:r>
              <a:rPr lang="fr-BE" dirty="0" smtClean="0"/>
              <a:t> to </a:t>
            </a:r>
            <a:r>
              <a:rPr lang="fr-BE" dirty="0" err="1" smtClean="0"/>
              <a:t>you</a:t>
            </a:r>
            <a:r>
              <a:rPr lang="fr-BE" dirty="0" smtClean="0"/>
              <a:t> as an employer:</a:t>
            </a:r>
          </a:p>
          <a:p>
            <a:pPr>
              <a:defRPr/>
            </a:pPr>
            <a:endParaRPr lang="fr-BE" dirty="0" smtClean="0"/>
          </a:p>
          <a:p>
            <a:pPr marL="228600" indent="-228600">
              <a:buFontTx/>
              <a:buAutoNum type="arabicParenR"/>
              <a:defRPr/>
            </a:pPr>
            <a:r>
              <a:rPr lang="fr-BE" dirty="0" err="1" smtClean="0"/>
              <a:t>Make</a:t>
            </a:r>
            <a:r>
              <a:rPr lang="fr-BE" dirty="0" smtClean="0"/>
              <a:t> a </a:t>
            </a:r>
            <a:r>
              <a:rPr lang="fr-BE" dirty="0" err="1" smtClean="0"/>
              <a:t>difference</a:t>
            </a:r>
            <a:r>
              <a:rPr lang="fr-BE" dirty="0" smtClean="0"/>
              <a:t> + </a:t>
            </a:r>
            <a:r>
              <a:rPr lang="fr-BE" dirty="0" err="1" smtClean="0"/>
              <a:t>interesting</a:t>
            </a:r>
            <a:r>
              <a:rPr lang="fr-BE" dirty="0" smtClean="0"/>
              <a:t> and </a:t>
            </a:r>
            <a:r>
              <a:rPr lang="fr-BE" dirty="0" err="1" smtClean="0"/>
              <a:t>challenging</a:t>
            </a:r>
            <a:r>
              <a:rPr lang="fr-BE" dirty="0" smtClean="0"/>
              <a:t> </a:t>
            </a:r>
            <a:r>
              <a:rPr lang="fr-BE" dirty="0" err="1" smtClean="0"/>
              <a:t>work</a:t>
            </a:r>
            <a:endParaRPr lang="fr-BE" dirty="0" smtClean="0"/>
          </a:p>
          <a:p>
            <a:pPr marL="228600" indent="-228600">
              <a:buFontTx/>
              <a:buAutoNum type="arabicParenR"/>
              <a:defRPr/>
            </a:pPr>
            <a:r>
              <a:rPr lang="fr-BE" dirty="0" smtClean="0"/>
              <a:t>L+D: training, </a:t>
            </a:r>
            <a:r>
              <a:rPr lang="fr-BE" dirty="0" err="1" smtClean="0"/>
              <a:t>languages</a:t>
            </a:r>
            <a:r>
              <a:rPr lang="fr-BE" dirty="0" smtClean="0"/>
              <a:t>, job </a:t>
            </a:r>
            <a:r>
              <a:rPr lang="fr-BE" dirty="0" err="1" smtClean="0"/>
              <a:t>mobility</a:t>
            </a:r>
            <a:r>
              <a:rPr lang="fr-BE" dirty="0" smtClean="0"/>
              <a:t>, flexible </a:t>
            </a:r>
            <a:r>
              <a:rPr lang="fr-BE" dirty="0" err="1" smtClean="0"/>
              <a:t>working</a:t>
            </a:r>
            <a:r>
              <a:rPr lang="fr-BE" dirty="0" smtClean="0"/>
              <a:t>, </a:t>
            </a:r>
            <a:r>
              <a:rPr lang="fr-BE" dirty="0" err="1" smtClean="0"/>
              <a:t>benefits</a:t>
            </a:r>
            <a:endParaRPr lang="fr-BE" dirty="0" smtClean="0"/>
          </a:p>
          <a:p>
            <a:pPr marL="228600" indent="-228600">
              <a:buFontTx/>
              <a:buAutoNum type="arabicParenR"/>
              <a:defRPr/>
            </a:pPr>
            <a:r>
              <a:rPr lang="fr-BE" dirty="0" smtClean="0"/>
              <a:t>International </a:t>
            </a:r>
            <a:r>
              <a:rPr lang="fr-BE" dirty="0" err="1" smtClean="0"/>
              <a:t>working</a:t>
            </a:r>
            <a:r>
              <a:rPr lang="fr-BE" dirty="0" smtClean="0"/>
              <a:t> </a:t>
            </a:r>
            <a:r>
              <a:rPr lang="fr-BE" dirty="0" err="1" smtClean="0"/>
              <a:t>env</a:t>
            </a:r>
            <a:r>
              <a:rPr lang="fr-BE" dirty="0" smtClean="0"/>
              <a:t>: Bru/Lux, </a:t>
            </a:r>
            <a:r>
              <a:rPr lang="fr-BE" dirty="0" err="1" smtClean="0"/>
              <a:t>travel</a:t>
            </a:r>
            <a:r>
              <a:rPr lang="fr-BE" dirty="0" smtClean="0"/>
              <a:t>, </a:t>
            </a:r>
            <a:r>
              <a:rPr lang="fr-BE" dirty="0" err="1" smtClean="0"/>
              <a:t>mobility</a:t>
            </a:r>
            <a:endParaRPr lang="fr-BE" dirty="0" smtClean="0"/>
          </a:p>
          <a:p>
            <a:pPr marL="228600" indent="-228600">
              <a:buFontTx/>
              <a:buAutoNum type="arabicParenR"/>
              <a:defRPr/>
            </a:pPr>
            <a:endParaRPr lang="fr-BE" dirty="0" smtClean="0"/>
          </a:p>
        </p:txBody>
      </p:sp>
      <p:sp>
        <p:nvSpPr>
          <p:cNvPr id="66564" name="Slide Number Placeholder 3"/>
          <p:cNvSpPr>
            <a:spLocks noGrp="1"/>
          </p:cNvSpPr>
          <p:nvPr>
            <p:ph type="sldNum" sz="quarter" idx="5"/>
          </p:nvPr>
        </p:nvSpPr>
        <p:spPr>
          <a:noFill/>
        </p:spPr>
        <p:txBody>
          <a:bodyPr/>
          <a:lstStyle/>
          <a:p>
            <a:fld id="{028899DD-4235-4D9D-BC1C-E863532BEB87}" type="slidenum">
              <a:rPr lang="en-GB" smtClean="0"/>
              <a:pPr/>
              <a:t>5</a:t>
            </a:fld>
            <a:endParaRPr lang="en-GB"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defRPr/>
            </a:pPr>
            <a:r>
              <a:rPr lang="fr-BE" dirty="0" smtClean="0"/>
              <a:t>EU </a:t>
            </a:r>
            <a:r>
              <a:rPr lang="fr-BE" dirty="0" err="1" smtClean="0"/>
              <a:t>Careers</a:t>
            </a:r>
            <a:r>
              <a:rPr lang="fr-BE" dirty="0" smtClean="0"/>
              <a:t> has  </a:t>
            </a:r>
            <a:r>
              <a:rPr lang="fr-BE" dirty="0" err="1" smtClean="0"/>
              <a:t>many</a:t>
            </a:r>
            <a:r>
              <a:rPr lang="fr-BE" dirty="0" smtClean="0"/>
              <a:t> </a:t>
            </a:r>
            <a:r>
              <a:rPr lang="fr-BE" dirty="0" err="1" smtClean="0"/>
              <a:t>different</a:t>
            </a:r>
            <a:r>
              <a:rPr lang="fr-BE" dirty="0" smtClean="0"/>
              <a:t> profiles to </a:t>
            </a:r>
            <a:r>
              <a:rPr lang="fr-BE" dirty="0" err="1" smtClean="0"/>
              <a:t>offer</a:t>
            </a:r>
            <a:r>
              <a:rPr lang="fr-BE" dirty="0" smtClean="0"/>
              <a:t>.</a:t>
            </a:r>
          </a:p>
          <a:p>
            <a:pPr>
              <a:defRPr/>
            </a:pPr>
            <a:r>
              <a:rPr lang="fr-BE" dirty="0" err="1" smtClean="0"/>
              <a:t>However</a:t>
            </a:r>
            <a:r>
              <a:rPr lang="fr-BE" dirty="0" smtClean="0"/>
              <a:t> for </a:t>
            </a:r>
            <a:r>
              <a:rPr lang="fr-BE" dirty="0" err="1" smtClean="0"/>
              <a:t>many</a:t>
            </a:r>
            <a:r>
              <a:rPr lang="fr-BE" dirty="0" smtClean="0"/>
              <a:t> profiles </a:t>
            </a:r>
            <a:r>
              <a:rPr lang="fr-BE" dirty="0" err="1" smtClean="0"/>
              <a:t>experience</a:t>
            </a:r>
            <a:r>
              <a:rPr lang="fr-BE" dirty="0" smtClean="0"/>
              <a:t> </a:t>
            </a:r>
            <a:r>
              <a:rPr lang="fr-BE" dirty="0" err="1" smtClean="0"/>
              <a:t>is</a:t>
            </a:r>
            <a:r>
              <a:rPr lang="fr-BE" dirty="0" smtClean="0"/>
              <a:t> </a:t>
            </a:r>
            <a:r>
              <a:rPr lang="fr-BE" dirty="0" err="1" smtClean="0"/>
              <a:t>required</a:t>
            </a:r>
            <a:r>
              <a:rPr lang="fr-BE" dirty="0" smtClean="0"/>
              <a:t>.</a:t>
            </a:r>
          </a:p>
          <a:p>
            <a:pPr>
              <a:defRPr/>
            </a:pPr>
            <a:endParaRPr lang="fr-BE" dirty="0" smtClean="0"/>
          </a:p>
          <a:p>
            <a:pPr>
              <a:defRPr/>
            </a:pPr>
            <a:r>
              <a:rPr lang="fr-BE" dirty="0" smtClean="0"/>
              <a:t>There are 4 types of profiles for </a:t>
            </a:r>
            <a:r>
              <a:rPr lang="fr-BE" dirty="0" err="1" smtClean="0"/>
              <a:t>which</a:t>
            </a:r>
            <a:r>
              <a:rPr lang="fr-BE" dirty="0" smtClean="0"/>
              <a:t> </a:t>
            </a:r>
            <a:r>
              <a:rPr lang="fr-BE" dirty="0" err="1" smtClean="0"/>
              <a:t>you</a:t>
            </a:r>
            <a:r>
              <a:rPr lang="fr-BE" dirty="0" smtClean="0"/>
              <a:t> </a:t>
            </a:r>
            <a:r>
              <a:rPr lang="fr-BE" dirty="0" err="1" smtClean="0"/>
              <a:t>can</a:t>
            </a:r>
            <a:r>
              <a:rPr lang="fr-BE" dirty="0" smtClean="0"/>
              <a:t> </a:t>
            </a:r>
            <a:r>
              <a:rPr lang="fr-BE" dirty="0" err="1" smtClean="0"/>
              <a:t>apply</a:t>
            </a:r>
            <a:r>
              <a:rPr lang="fr-BE" dirty="0" smtClean="0"/>
              <a:t>, </a:t>
            </a:r>
            <a:r>
              <a:rPr lang="fr-BE" dirty="0" err="1" smtClean="0"/>
              <a:t>where</a:t>
            </a:r>
            <a:r>
              <a:rPr lang="fr-BE" dirty="0" smtClean="0"/>
              <a:t> no </a:t>
            </a:r>
            <a:r>
              <a:rPr lang="fr-BE" dirty="0" err="1" smtClean="0"/>
              <a:t>experience</a:t>
            </a:r>
            <a:r>
              <a:rPr lang="fr-BE" dirty="0" smtClean="0"/>
              <a:t> </a:t>
            </a:r>
            <a:r>
              <a:rPr lang="fr-BE" dirty="0" err="1" smtClean="0"/>
              <a:t>is</a:t>
            </a:r>
            <a:r>
              <a:rPr lang="fr-BE" dirty="0" smtClean="0"/>
              <a:t> </a:t>
            </a:r>
            <a:r>
              <a:rPr lang="fr-BE" dirty="0" err="1" smtClean="0"/>
              <a:t>required</a:t>
            </a:r>
            <a:r>
              <a:rPr lang="fr-BE" dirty="0" smtClean="0"/>
              <a:t>.</a:t>
            </a:r>
          </a:p>
          <a:p>
            <a:pPr marL="171450" indent="-171450">
              <a:buFont typeface="Arial" panose="020B0604020202020204" pitchFamily="34" charset="0"/>
              <a:buChar char="•"/>
              <a:defRPr/>
            </a:pPr>
            <a:endParaRPr lang="fr-BE" dirty="0" smtClean="0"/>
          </a:p>
          <a:p>
            <a:pPr marL="171450" indent="-171450">
              <a:buFont typeface="Arial" panose="020B0604020202020204" pitchFamily="34" charset="0"/>
              <a:buChar char="•"/>
              <a:defRPr/>
            </a:pPr>
            <a:r>
              <a:rPr lang="fr-BE" dirty="0" err="1" smtClean="0"/>
              <a:t>Generalists</a:t>
            </a:r>
            <a:endParaRPr lang="fr-BE" dirty="0" smtClean="0"/>
          </a:p>
          <a:p>
            <a:pPr marL="171450" indent="-171450">
              <a:buFont typeface="Arial" panose="020B0604020202020204" pitchFamily="34" charset="0"/>
              <a:buChar char="•"/>
              <a:defRPr/>
            </a:pPr>
            <a:r>
              <a:rPr lang="fr-BE" dirty="0" err="1" smtClean="0"/>
              <a:t>Auditors</a:t>
            </a:r>
            <a:endParaRPr lang="fr-BE" dirty="0" smtClean="0"/>
          </a:p>
          <a:p>
            <a:pPr marL="171450" indent="-171450">
              <a:buFont typeface="Arial" panose="020B0604020202020204" pitchFamily="34" charset="0"/>
              <a:buChar char="•"/>
              <a:defRPr/>
            </a:pPr>
            <a:endParaRPr lang="fr-BE" dirty="0" smtClean="0"/>
          </a:p>
          <a:p>
            <a:pPr marL="171450" indent="-171450">
              <a:buFont typeface="Arial" panose="020B0604020202020204" pitchFamily="34" charset="0"/>
              <a:buChar char="•"/>
              <a:defRPr/>
            </a:pPr>
            <a:r>
              <a:rPr lang="fr-BE" dirty="0" smtClean="0"/>
              <a:t>Translators  - </a:t>
            </a:r>
            <a:r>
              <a:rPr lang="fr-BE" dirty="0" err="1" smtClean="0"/>
              <a:t>languages</a:t>
            </a:r>
            <a:r>
              <a:rPr lang="fr-BE" dirty="0" smtClean="0"/>
              <a:t> </a:t>
            </a:r>
            <a:r>
              <a:rPr lang="fr-BE" dirty="0" err="1" smtClean="0"/>
              <a:t>vary</a:t>
            </a:r>
            <a:r>
              <a:rPr lang="fr-BE" dirty="0" smtClean="0"/>
              <a:t> </a:t>
            </a:r>
            <a:r>
              <a:rPr lang="fr-BE" dirty="0" err="1" smtClean="0"/>
              <a:t>every</a:t>
            </a:r>
            <a:r>
              <a:rPr lang="fr-BE" dirty="0" smtClean="0"/>
              <a:t> </a:t>
            </a:r>
            <a:r>
              <a:rPr lang="fr-BE" dirty="0" err="1" smtClean="0"/>
              <a:t>year</a:t>
            </a:r>
            <a:endParaRPr lang="fr-BE" dirty="0" smtClean="0"/>
          </a:p>
          <a:p>
            <a:pPr marL="171450" indent="-171450">
              <a:buFont typeface="Arial" panose="020B0604020202020204" pitchFamily="34" charset="0"/>
              <a:buChar char="•"/>
              <a:defRPr/>
            </a:pPr>
            <a:r>
              <a:rPr lang="fr-BE" dirty="0" err="1" smtClean="0"/>
              <a:t>Lawyer-linguists</a:t>
            </a:r>
            <a:r>
              <a:rPr lang="fr-BE" dirty="0" smtClean="0"/>
              <a:t> – </a:t>
            </a:r>
            <a:r>
              <a:rPr lang="fr-BE" dirty="0" err="1" smtClean="0"/>
              <a:t>languages</a:t>
            </a:r>
            <a:r>
              <a:rPr lang="fr-BE" dirty="0" smtClean="0"/>
              <a:t> </a:t>
            </a:r>
            <a:r>
              <a:rPr lang="fr-BE" dirty="0" err="1" smtClean="0"/>
              <a:t>vary</a:t>
            </a:r>
            <a:r>
              <a:rPr lang="fr-BE" dirty="0" smtClean="0"/>
              <a:t> </a:t>
            </a:r>
            <a:r>
              <a:rPr lang="fr-BE" dirty="0" err="1" smtClean="0"/>
              <a:t>every</a:t>
            </a:r>
            <a:r>
              <a:rPr lang="fr-BE" dirty="0" smtClean="0"/>
              <a:t> </a:t>
            </a:r>
            <a:r>
              <a:rPr lang="fr-BE" dirty="0" err="1" smtClean="0"/>
              <a:t>year</a:t>
            </a:r>
            <a:r>
              <a:rPr lang="fr-BE" dirty="0" smtClean="0"/>
              <a:t>. This profile </a:t>
            </a:r>
            <a:r>
              <a:rPr lang="fr-BE" dirty="0" err="1" smtClean="0"/>
              <a:t>requires</a:t>
            </a:r>
            <a:r>
              <a:rPr lang="fr-BE" dirty="0" smtClean="0"/>
              <a:t> </a:t>
            </a:r>
            <a:r>
              <a:rPr lang="fr-BE" dirty="0" err="1" smtClean="0"/>
              <a:t>knowledge</a:t>
            </a:r>
            <a:r>
              <a:rPr lang="fr-BE" dirty="0" smtClean="0"/>
              <a:t> of 3 </a:t>
            </a:r>
            <a:r>
              <a:rPr lang="fr-BE" dirty="0" err="1" smtClean="0"/>
              <a:t>languages</a:t>
            </a:r>
            <a:r>
              <a:rPr lang="fr-BE" dirty="0" smtClean="0"/>
              <a:t> + a </a:t>
            </a:r>
            <a:r>
              <a:rPr lang="fr-BE" dirty="0" err="1" smtClean="0"/>
              <a:t>law</a:t>
            </a:r>
            <a:r>
              <a:rPr lang="fr-BE" dirty="0" smtClean="0"/>
              <a:t> </a:t>
            </a:r>
            <a:r>
              <a:rPr lang="fr-BE" dirty="0" err="1" smtClean="0"/>
              <a:t>diploma</a:t>
            </a:r>
            <a:r>
              <a:rPr lang="fr-BE" dirty="0" smtClean="0"/>
              <a:t>.</a:t>
            </a:r>
          </a:p>
          <a:p>
            <a:pPr>
              <a:defRPr/>
            </a:pPr>
            <a:endParaRPr lang="fr-BE" dirty="0" smtClean="0"/>
          </a:p>
          <a:p>
            <a:pPr>
              <a:defRPr/>
            </a:pPr>
            <a:r>
              <a:rPr lang="fr-BE" dirty="0" err="1" smtClean="0"/>
              <a:t>Mentioning</a:t>
            </a:r>
            <a:r>
              <a:rPr lang="fr-BE" dirty="0" smtClean="0"/>
              <a:t> </a:t>
            </a:r>
            <a:r>
              <a:rPr lang="fr-BE" dirty="0" err="1" smtClean="0"/>
              <a:t>different</a:t>
            </a:r>
            <a:r>
              <a:rPr lang="fr-BE" dirty="0" smtClean="0"/>
              <a:t> profiles &amp; </a:t>
            </a:r>
            <a:r>
              <a:rPr lang="fr-BE" dirty="0" err="1" smtClean="0"/>
              <a:t>fields</a:t>
            </a:r>
            <a:r>
              <a:rPr lang="fr-BE" dirty="0" smtClean="0"/>
              <a:t> </a:t>
            </a:r>
            <a:r>
              <a:rPr lang="fr-BE" dirty="0" smtClean="0">
                <a:sym typeface="Wingdings" panose="05000000000000000000" pitchFamily="2" charset="2"/>
              </a:rPr>
              <a:t> </a:t>
            </a:r>
            <a:r>
              <a:rPr lang="fr-BE" dirty="0" err="1" smtClean="0">
                <a:sym typeface="Wingdings" panose="05000000000000000000" pitchFamily="2" charset="2"/>
              </a:rPr>
              <a:t>here</a:t>
            </a:r>
            <a:r>
              <a:rPr lang="fr-BE" dirty="0" smtClean="0">
                <a:sym typeface="Wingdings" panose="05000000000000000000" pitchFamily="2" charset="2"/>
              </a:rPr>
              <a:t> </a:t>
            </a:r>
            <a:r>
              <a:rPr lang="fr-BE" dirty="0" err="1" smtClean="0">
                <a:sym typeface="Wingdings" panose="05000000000000000000" pitchFamily="2" charset="2"/>
              </a:rPr>
              <a:t>only</a:t>
            </a:r>
            <a:r>
              <a:rPr lang="fr-BE" dirty="0" smtClean="0">
                <a:sym typeface="Wingdings" panose="05000000000000000000" pitchFamily="2" charset="2"/>
              </a:rPr>
              <a:t> </a:t>
            </a:r>
            <a:r>
              <a:rPr lang="fr-BE" dirty="0" err="1" smtClean="0">
                <a:sym typeface="Wingdings" panose="05000000000000000000" pitchFamily="2" charset="2"/>
              </a:rPr>
              <a:t>Generalists</a:t>
            </a:r>
            <a:r>
              <a:rPr lang="fr-BE" dirty="0" smtClean="0">
                <a:sym typeface="Wingdings" panose="05000000000000000000" pitchFamily="2" charset="2"/>
              </a:rPr>
              <a:t> + AUDIT </a:t>
            </a:r>
            <a:r>
              <a:rPr lang="fr-BE" dirty="0" err="1" smtClean="0">
                <a:sym typeface="Wingdings" panose="05000000000000000000" pitchFamily="2" charset="2"/>
              </a:rPr>
              <a:t>is</a:t>
            </a:r>
            <a:r>
              <a:rPr lang="fr-BE" dirty="0" smtClean="0">
                <a:sym typeface="Wingdings" panose="05000000000000000000" pitchFamily="2" charset="2"/>
              </a:rPr>
              <a:t> </a:t>
            </a:r>
            <a:r>
              <a:rPr lang="fr-BE" dirty="0" err="1" smtClean="0">
                <a:sym typeface="Wingdings" panose="05000000000000000000" pitchFamily="2" charset="2"/>
              </a:rPr>
              <a:t>included</a:t>
            </a:r>
            <a:r>
              <a:rPr lang="fr-BE" dirty="0" smtClean="0">
                <a:sym typeface="Wingdings" panose="05000000000000000000" pitchFamily="2" charset="2"/>
              </a:rPr>
              <a:t>. – Not </a:t>
            </a:r>
            <a:r>
              <a:rPr lang="fr-BE" dirty="0" err="1" smtClean="0">
                <a:sym typeface="Wingdings" panose="05000000000000000000" pitchFamily="2" charset="2"/>
              </a:rPr>
              <a:t>going</a:t>
            </a:r>
            <a:r>
              <a:rPr lang="fr-BE" dirty="0" smtClean="0">
                <a:sym typeface="Wingdings" panose="05000000000000000000" pitchFamily="2" charset="2"/>
              </a:rPr>
              <a:t> </a:t>
            </a:r>
            <a:r>
              <a:rPr lang="fr-BE" dirty="0" err="1" smtClean="0">
                <a:sym typeface="Wingdings" panose="05000000000000000000" pitchFamily="2" charset="2"/>
              </a:rPr>
              <a:t>into</a:t>
            </a:r>
            <a:r>
              <a:rPr lang="fr-BE" dirty="0" smtClean="0">
                <a:sym typeface="Wingdings" panose="05000000000000000000" pitchFamily="2" charset="2"/>
              </a:rPr>
              <a:t> </a:t>
            </a:r>
            <a:r>
              <a:rPr lang="fr-BE" dirty="0" err="1" smtClean="0">
                <a:sym typeface="Wingdings" panose="05000000000000000000" pitchFamily="2" charset="2"/>
              </a:rPr>
              <a:t>detail</a:t>
            </a:r>
            <a:r>
              <a:rPr lang="fr-BE" dirty="0" smtClean="0">
                <a:sym typeface="Wingdings" panose="05000000000000000000" pitchFamily="2" charset="2"/>
              </a:rPr>
              <a:t> on AST  </a:t>
            </a:r>
            <a:r>
              <a:rPr lang="fr-BE" dirty="0" smtClean="0"/>
              <a:t>non </a:t>
            </a:r>
            <a:r>
              <a:rPr lang="fr-BE" dirty="0" err="1" smtClean="0"/>
              <a:t>graduate</a:t>
            </a:r>
            <a:r>
              <a:rPr lang="fr-BE" dirty="0" smtClean="0"/>
              <a:t> positions</a:t>
            </a:r>
          </a:p>
          <a:p>
            <a:pPr>
              <a:defRPr/>
            </a:pPr>
            <a:endParaRPr lang="fr-BE" dirty="0" smtClean="0"/>
          </a:p>
        </p:txBody>
      </p:sp>
      <p:sp>
        <p:nvSpPr>
          <p:cNvPr id="67588" name="Slide Number Placeholder 3"/>
          <p:cNvSpPr>
            <a:spLocks noGrp="1"/>
          </p:cNvSpPr>
          <p:nvPr>
            <p:ph type="sldNum" sz="quarter" idx="5"/>
          </p:nvPr>
        </p:nvSpPr>
        <p:spPr>
          <a:noFill/>
        </p:spPr>
        <p:txBody>
          <a:bodyPr/>
          <a:lstStyle/>
          <a:p>
            <a:fld id="{108BB4C2-13A2-4581-AD1B-59DC15BDAB4B}" type="slidenum">
              <a:rPr lang="en-GB" smtClean="0"/>
              <a:pPr/>
              <a:t>6</a:t>
            </a:fld>
            <a:endParaRPr lang="en-GB"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defRPr/>
            </a:pPr>
            <a:r>
              <a:rPr lang="nl-NL" altLang="en-US" dirty="0" err="1" smtClean="0">
                <a:solidFill>
                  <a:srgbClr val="2D5EC1"/>
                </a:solidFill>
              </a:rPr>
              <a:t>Lawyer-linguists</a:t>
            </a:r>
            <a:r>
              <a:rPr lang="nl-NL" altLang="en-US" dirty="0" smtClean="0">
                <a:solidFill>
                  <a:srgbClr val="2D5EC1"/>
                </a:solidFill>
              </a:rPr>
              <a:t>: </a:t>
            </a:r>
          </a:p>
          <a:p>
            <a:pPr marL="171450" indent="-171450" eaLnBrk="1" hangingPunct="1">
              <a:buFontTx/>
              <a:buChar char="-"/>
              <a:defRPr/>
            </a:pPr>
            <a:r>
              <a:rPr lang="nl-NL" altLang="en-US" dirty="0" smtClean="0">
                <a:solidFill>
                  <a:srgbClr val="2D5EC1"/>
                </a:solidFill>
              </a:rPr>
              <a:t>Spring = Court of </a:t>
            </a:r>
            <a:r>
              <a:rPr lang="nl-NL" altLang="en-US" dirty="0" err="1" smtClean="0">
                <a:solidFill>
                  <a:srgbClr val="2D5EC1"/>
                </a:solidFill>
              </a:rPr>
              <a:t>Justice</a:t>
            </a:r>
            <a:r>
              <a:rPr lang="nl-NL" altLang="en-US" dirty="0" smtClean="0">
                <a:solidFill>
                  <a:srgbClr val="2D5EC1"/>
                </a:solidFill>
              </a:rPr>
              <a:t> </a:t>
            </a:r>
            <a:r>
              <a:rPr lang="nl-NL" altLang="en-US" dirty="0" smtClean="0">
                <a:solidFill>
                  <a:srgbClr val="2D5EC1"/>
                </a:solidFill>
                <a:sym typeface="Wingdings" panose="05000000000000000000" pitchFamily="2" charset="2"/>
              </a:rPr>
              <a:t> French </a:t>
            </a:r>
            <a:r>
              <a:rPr lang="nl-NL" altLang="en-US" dirty="0" err="1" smtClean="0">
                <a:solidFill>
                  <a:srgbClr val="2D5EC1"/>
                </a:solidFill>
                <a:sym typeface="Wingdings" panose="05000000000000000000" pitchFamily="2" charset="2"/>
              </a:rPr>
              <a:t>required</a:t>
            </a:r>
            <a:endParaRPr lang="nl-NL" altLang="en-US" dirty="0" smtClean="0">
              <a:solidFill>
                <a:srgbClr val="2D5EC1"/>
              </a:solidFill>
              <a:sym typeface="Wingdings" panose="05000000000000000000" pitchFamily="2" charset="2"/>
            </a:endParaRPr>
          </a:p>
          <a:p>
            <a:pPr marL="171450" indent="-171450" eaLnBrk="1" hangingPunct="1">
              <a:buFontTx/>
              <a:buChar char="-"/>
              <a:defRPr/>
            </a:pPr>
            <a:r>
              <a:rPr lang="nl-NL" altLang="en-US" dirty="0" err="1" smtClean="0">
                <a:solidFill>
                  <a:srgbClr val="2D5EC1"/>
                </a:solidFill>
                <a:sym typeface="Wingdings" panose="05000000000000000000" pitchFamily="2" charset="2"/>
              </a:rPr>
              <a:t>Autumn</a:t>
            </a:r>
            <a:r>
              <a:rPr lang="nl-NL" altLang="en-US" dirty="0" smtClean="0">
                <a:solidFill>
                  <a:srgbClr val="2D5EC1"/>
                </a:solidFill>
                <a:sym typeface="Wingdings" panose="05000000000000000000" pitchFamily="2" charset="2"/>
              </a:rPr>
              <a:t> = Council &amp; EP</a:t>
            </a:r>
          </a:p>
          <a:p>
            <a:pPr eaLnBrk="1" hangingPunct="1">
              <a:defRPr/>
            </a:pPr>
            <a:r>
              <a:rPr lang="nl-NL" altLang="en-US" dirty="0" smtClean="0">
                <a:solidFill>
                  <a:srgbClr val="2D5EC1"/>
                </a:solidFill>
              </a:rPr>
              <a:t>Same name, different </a:t>
            </a:r>
            <a:r>
              <a:rPr lang="nl-NL" altLang="en-US" dirty="0" err="1" smtClean="0">
                <a:solidFill>
                  <a:srgbClr val="2D5EC1"/>
                </a:solidFill>
              </a:rPr>
              <a:t>duties</a:t>
            </a:r>
            <a:r>
              <a:rPr lang="nl-NL" altLang="en-US" dirty="0" smtClean="0">
                <a:solidFill>
                  <a:srgbClr val="2D5EC1"/>
                </a:solidFill>
              </a:rPr>
              <a:t> – </a:t>
            </a:r>
            <a:r>
              <a:rPr lang="nl-NL" altLang="en-US" dirty="0" err="1" smtClean="0">
                <a:solidFill>
                  <a:srgbClr val="2D5EC1"/>
                </a:solidFill>
              </a:rPr>
              <a:t>for</a:t>
            </a:r>
            <a:r>
              <a:rPr lang="nl-NL" altLang="en-US" dirty="0" smtClean="0">
                <a:solidFill>
                  <a:srgbClr val="2D5EC1"/>
                </a:solidFill>
              </a:rPr>
              <a:t> more information – </a:t>
            </a:r>
            <a:r>
              <a:rPr lang="nl-NL" altLang="en-US" dirty="0" err="1" smtClean="0">
                <a:solidFill>
                  <a:srgbClr val="2D5EC1"/>
                </a:solidFill>
              </a:rPr>
              <a:t>not</a:t>
            </a:r>
            <a:r>
              <a:rPr lang="nl-NL" altLang="en-US" dirty="0" smtClean="0">
                <a:solidFill>
                  <a:srgbClr val="2D5EC1"/>
                </a:solidFill>
              </a:rPr>
              <a:t> </a:t>
            </a:r>
            <a:r>
              <a:rPr lang="nl-NL" altLang="en-US" dirty="0" err="1" smtClean="0">
                <a:solidFill>
                  <a:srgbClr val="2D5EC1"/>
                </a:solidFill>
              </a:rPr>
              <a:t>included</a:t>
            </a:r>
            <a:r>
              <a:rPr lang="nl-NL" altLang="en-US" dirty="0" smtClean="0">
                <a:solidFill>
                  <a:srgbClr val="2D5EC1"/>
                </a:solidFill>
              </a:rPr>
              <a:t> in </a:t>
            </a:r>
            <a:r>
              <a:rPr lang="nl-NL" altLang="en-US" dirty="0" err="1" smtClean="0">
                <a:solidFill>
                  <a:srgbClr val="2D5EC1"/>
                </a:solidFill>
              </a:rPr>
              <a:t>this</a:t>
            </a:r>
            <a:r>
              <a:rPr lang="nl-NL" altLang="en-US" dirty="0" smtClean="0">
                <a:solidFill>
                  <a:srgbClr val="2D5EC1"/>
                </a:solidFill>
              </a:rPr>
              <a:t> </a:t>
            </a:r>
            <a:r>
              <a:rPr lang="nl-NL" altLang="en-US" dirty="0" err="1" smtClean="0">
                <a:solidFill>
                  <a:srgbClr val="2D5EC1"/>
                </a:solidFill>
              </a:rPr>
              <a:t>presentation</a:t>
            </a:r>
            <a:r>
              <a:rPr lang="nl-NL" altLang="en-US" dirty="0" smtClean="0">
                <a:solidFill>
                  <a:srgbClr val="2D5EC1"/>
                </a:solidFill>
              </a:rPr>
              <a:t>.</a:t>
            </a:r>
          </a:p>
        </p:txBody>
      </p:sp>
      <p:sp>
        <p:nvSpPr>
          <p:cNvPr id="68612" name="Slide Number Placeholder 3"/>
          <p:cNvSpPr>
            <a:spLocks noGrp="1"/>
          </p:cNvSpPr>
          <p:nvPr>
            <p:ph type="sldNum" sz="quarter" idx="5"/>
          </p:nvPr>
        </p:nvSpPr>
        <p:spPr>
          <a:noFill/>
        </p:spPr>
        <p:txBody>
          <a:bodyPr/>
          <a:lstStyle/>
          <a:p>
            <a:fld id="{4C92A9EE-5EE6-43E9-A72D-F7E50D8BFD41}" type="slidenum">
              <a:rPr lang="en-GB" smtClean="0"/>
              <a:pPr/>
              <a:t>7</a:t>
            </a:fld>
            <a:endParaRPr lang="en-GB"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p:spPr>
        <p:txBody>
          <a:bodyPr/>
          <a:lstStyle/>
          <a:p>
            <a:r>
              <a:rPr lang="fr-BE" smtClean="0"/>
              <a:t>EU Careers has  many different profiles to offer.</a:t>
            </a:r>
          </a:p>
          <a:p>
            <a:r>
              <a:rPr lang="fr-BE" smtClean="0"/>
              <a:t>However for many profiles experience is required.</a:t>
            </a:r>
          </a:p>
          <a:p>
            <a:endParaRPr lang="fr-BE" smtClean="0"/>
          </a:p>
          <a:p>
            <a:r>
              <a:rPr lang="fr-BE" smtClean="0"/>
              <a:t>Generalist is one of the  4 types of profiles for which you can apply, where no experience is required.</a:t>
            </a:r>
          </a:p>
          <a:p>
            <a:endParaRPr lang="fr-BE" smtClean="0"/>
          </a:p>
          <a:p>
            <a:r>
              <a:rPr lang="en-GB" smtClean="0"/>
              <a:t>The general role of administrators is to support decision-makers in fulfilling the mission of their institution or body. </a:t>
            </a:r>
          </a:p>
          <a:p>
            <a:r>
              <a:rPr lang="en-GB" b="1" smtClean="0"/>
              <a:t>AD 5</a:t>
            </a:r>
            <a:r>
              <a:rPr lang="en-GB" smtClean="0"/>
              <a:t> is the grade at which most </a:t>
            </a:r>
            <a:r>
              <a:rPr lang="en-GB" b="1" i="1" smtClean="0"/>
              <a:t>graduates and young professionals</a:t>
            </a:r>
            <a:r>
              <a:rPr lang="en-GB" smtClean="0"/>
              <a:t> begin their careers as administrators in the European institutions. </a:t>
            </a:r>
          </a:p>
          <a:p>
            <a:r>
              <a:rPr lang="en-GB" smtClean="0"/>
              <a:t> </a:t>
            </a:r>
          </a:p>
          <a:p>
            <a:r>
              <a:rPr lang="en-GB" smtClean="0"/>
              <a:t>If you are recruited at this grade following this competition, you will do, as part of a team, 3 main types of work in the EU institutions: </a:t>
            </a:r>
          </a:p>
          <a:p>
            <a:r>
              <a:rPr lang="en-GB" smtClean="0"/>
              <a:t>policy formulation, </a:t>
            </a:r>
          </a:p>
          <a:p>
            <a:r>
              <a:rPr lang="en-GB" smtClean="0"/>
              <a:t>operational delivery, </a:t>
            </a:r>
          </a:p>
          <a:p>
            <a:r>
              <a:rPr lang="en-GB" smtClean="0"/>
              <a:t>resource management. </a:t>
            </a:r>
          </a:p>
          <a:p>
            <a:endParaRPr lang="fr-BE" smtClean="0"/>
          </a:p>
        </p:txBody>
      </p:sp>
      <p:sp>
        <p:nvSpPr>
          <p:cNvPr id="69636" name="Slide Number Placeholder 3"/>
          <p:cNvSpPr>
            <a:spLocks noGrp="1"/>
          </p:cNvSpPr>
          <p:nvPr>
            <p:ph type="sldNum" sz="quarter" idx="5"/>
          </p:nvPr>
        </p:nvSpPr>
        <p:spPr>
          <a:noFill/>
        </p:spPr>
        <p:txBody>
          <a:bodyPr/>
          <a:lstStyle/>
          <a:p>
            <a:fld id="{82944A30-AA07-4CD2-9D5F-105CE167849F}" type="slidenum">
              <a:rPr lang="en-GB" smtClean="0"/>
              <a:pPr/>
              <a:t>8</a:t>
            </a:fld>
            <a:endParaRPr lang="en-GB"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endParaRPr lang="fr-BE" smtClean="0"/>
          </a:p>
        </p:txBody>
      </p:sp>
      <p:sp>
        <p:nvSpPr>
          <p:cNvPr id="70660" name="Slide Number Placeholder 3"/>
          <p:cNvSpPr>
            <a:spLocks noGrp="1"/>
          </p:cNvSpPr>
          <p:nvPr>
            <p:ph type="sldNum" sz="quarter" idx="5"/>
          </p:nvPr>
        </p:nvSpPr>
        <p:spPr>
          <a:noFill/>
        </p:spPr>
        <p:txBody>
          <a:bodyPr/>
          <a:lstStyle/>
          <a:p>
            <a:fld id="{AB8CC090-12BA-4427-817D-81288531FB20}" type="slidenum">
              <a:rPr lang="en-GB" smtClean="0"/>
              <a:pPr/>
              <a:t>9</a:t>
            </a:fld>
            <a:endParaRPr lang="en-GB"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r>
              <a:rPr lang="en-GB" smtClean="0"/>
              <a:t>completed university studies of at least three years attested by a diploma. </a:t>
            </a:r>
          </a:p>
          <a:p>
            <a:r>
              <a:rPr lang="en-GB" smtClean="0"/>
              <a:t> </a:t>
            </a:r>
          </a:p>
          <a:p>
            <a:r>
              <a:rPr lang="en-GB" b="1" smtClean="0"/>
              <a:t>Students in their final year at university may take part in the competition provided that their diploma is awarded by 31 July 2015 at the latest</a:t>
            </a:r>
            <a:endParaRPr lang="fr-BE" smtClean="0">
              <a:latin typeface="Century Gothic" pitchFamily="34" charset="0"/>
            </a:endParaRPr>
          </a:p>
          <a:p>
            <a:pPr eaLnBrk="1" hangingPunct="1">
              <a:spcAft>
                <a:spcPct val="30000"/>
              </a:spcAft>
            </a:pPr>
            <a:endParaRPr lang="fr-BE" smtClean="0">
              <a:latin typeface="Century Gothic" pitchFamily="34" charset="0"/>
            </a:endParaRPr>
          </a:p>
          <a:p>
            <a:pPr eaLnBrk="1" hangingPunct="1">
              <a:spcAft>
                <a:spcPct val="30000"/>
              </a:spcAft>
            </a:pPr>
            <a:r>
              <a:rPr lang="fr-BE" u="sng" smtClean="0">
                <a:latin typeface="Century Gothic" pitchFamily="34" charset="0"/>
              </a:rPr>
              <a:t>Basic eligibility criteria are:</a:t>
            </a:r>
          </a:p>
          <a:p>
            <a:pPr eaLnBrk="1" hangingPunct="1">
              <a:buFont typeface="Wingdings" pitchFamily="2" charset="2"/>
              <a:buChar char="q"/>
            </a:pPr>
            <a:r>
              <a:rPr lang="fr-BE" smtClean="0">
                <a:latin typeface="Century Gothic" pitchFamily="34" charset="0"/>
              </a:rPr>
              <a:t>EU citizenship</a:t>
            </a:r>
          </a:p>
          <a:p>
            <a:pPr eaLnBrk="1" hangingPunct="1">
              <a:buFont typeface="Wingdings" pitchFamily="2" charset="2"/>
              <a:buChar char="q"/>
            </a:pPr>
            <a:r>
              <a:rPr lang="fr-BE" smtClean="0">
                <a:latin typeface="Century Gothic" pitchFamily="34" charset="0"/>
              </a:rPr>
              <a:t>2 EU languages (2</a:t>
            </a:r>
            <a:r>
              <a:rPr lang="fr-BE" baseline="30000" smtClean="0">
                <a:latin typeface="Century Gothic" pitchFamily="34" charset="0"/>
              </a:rPr>
              <a:t>nd</a:t>
            </a:r>
            <a:r>
              <a:rPr lang="fr-BE" smtClean="0">
                <a:latin typeface="Century Gothic" pitchFamily="34" charset="0"/>
              </a:rPr>
              <a:t> = EN, FR or DE)</a:t>
            </a:r>
          </a:p>
          <a:p>
            <a:pPr eaLnBrk="1" hangingPunct="1">
              <a:buFont typeface="Wingdings" pitchFamily="2" charset="2"/>
              <a:buChar char="q"/>
            </a:pPr>
            <a:r>
              <a:rPr lang="fr-BE" smtClean="0">
                <a:latin typeface="Century Gothic" pitchFamily="34" charset="0"/>
              </a:rPr>
              <a:t>Graduate profiles (Administrator):  bachelor </a:t>
            </a:r>
            <a:r>
              <a:rPr lang="fr-BE" sz="1000" smtClean="0">
                <a:latin typeface="Century Gothic" pitchFamily="34" charset="0"/>
              </a:rPr>
              <a:t>(at least)</a:t>
            </a:r>
          </a:p>
          <a:p>
            <a:pPr eaLnBrk="1" hangingPunct="1">
              <a:buFont typeface="Wingdings" pitchFamily="2" charset="2"/>
              <a:buChar char="q"/>
            </a:pPr>
            <a:r>
              <a:rPr lang="fr-BE" smtClean="0">
                <a:latin typeface="Century Gothic" pitchFamily="34" charset="0"/>
              </a:rPr>
              <a:t>Non-graduate profiles (Assistant):  secondary education + 6 yrs of prof. exp.  / post-secondary education + 3 yrs of prof. exp. </a:t>
            </a:r>
            <a:endParaRPr lang="en-GB" smtClean="0">
              <a:latin typeface="Century Gothic" pitchFamily="34" charset="0"/>
            </a:endParaRPr>
          </a:p>
          <a:p>
            <a:pPr>
              <a:lnSpc>
                <a:spcPct val="90000"/>
              </a:lnSpc>
            </a:pPr>
            <a:endParaRPr lang="nl-BE" smtClean="0">
              <a:latin typeface="Century Gothic" pitchFamily="34" charset="0"/>
            </a:endParaRPr>
          </a:p>
          <a:p>
            <a:pPr>
              <a:lnSpc>
                <a:spcPct val="90000"/>
              </a:lnSpc>
            </a:pPr>
            <a:r>
              <a:rPr lang="nl-BE" smtClean="0">
                <a:latin typeface="Century Gothic" pitchFamily="34" charset="0"/>
              </a:rPr>
              <a:t>No professional experience required.</a:t>
            </a:r>
          </a:p>
          <a:p>
            <a:endParaRPr lang="fr-BE" smtClean="0"/>
          </a:p>
        </p:txBody>
      </p:sp>
      <p:sp>
        <p:nvSpPr>
          <p:cNvPr id="71684" name="Slide Number Placeholder 3"/>
          <p:cNvSpPr>
            <a:spLocks noGrp="1"/>
          </p:cNvSpPr>
          <p:nvPr>
            <p:ph type="sldNum" sz="quarter" idx="5"/>
          </p:nvPr>
        </p:nvSpPr>
        <p:spPr>
          <a:noFill/>
        </p:spPr>
        <p:txBody>
          <a:bodyPr/>
          <a:lstStyle/>
          <a:p>
            <a:fld id="{1540821F-17FB-468E-855E-1E0CA9FA8738}" type="slidenum">
              <a:rPr lang="en-GB" smtClean="0"/>
              <a:pPr/>
              <a:t>10</a:t>
            </a:fld>
            <a:endParaRPr lang="en-GB"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marL="227330" indent="-227330">
              <a:defRPr/>
            </a:pPr>
            <a:r>
              <a:rPr lang="fr-BE" dirty="0" smtClean="0"/>
              <a:t>This </a:t>
            </a:r>
            <a:r>
              <a:rPr lang="fr-BE" dirty="0" err="1" smtClean="0"/>
              <a:t>is</a:t>
            </a:r>
            <a:r>
              <a:rPr lang="fr-BE" dirty="0" smtClean="0"/>
              <a:t> a </a:t>
            </a:r>
            <a:r>
              <a:rPr lang="fr-BE" dirty="0" err="1" smtClean="0"/>
              <a:t>simplified</a:t>
            </a:r>
            <a:r>
              <a:rPr lang="fr-BE" dirty="0" smtClean="0"/>
              <a:t> </a:t>
            </a:r>
            <a:r>
              <a:rPr lang="fr-BE" dirty="0" err="1" smtClean="0"/>
              <a:t>diagram</a:t>
            </a:r>
            <a:r>
              <a:rPr lang="fr-BE" dirty="0" smtClean="0"/>
              <a:t> of the structure of a </a:t>
            </a:r>
            <a:r>
              <a:rPr lang="fr-BE" dirty="0" err="1" smtClean="0"/>
              <a:t>competition</a:t>
            </a:r>
            <a:r>
              <a:rPr lang="fr-BE" dirty="0" smtClean="0"/>
              <a:t>, </a:t>
            </a:r>
            <a:r>
              <a:rPr lang="fr-BE" dirty="0" err="1" smtClean="0"/>
              <a:t>which</a:t>
            </a:r>
            <a:r>
              <a:rPr lang="fr-BE" dirty="0" smtClean="0"/>
              <a:t> </a:t>
            </a:r>
            <a:r>
              <a:rPr lang="fr-BE" dirty="0" err="1" smtClean="0"/>
              <a:t>does</a:t>
            </a:r>
            <a:r>
              <a:rPr lang="fr-BE" dirty="0" smtClean="0"/>
              <a:t> not </a:t>
            </a:r>
            <a:r>
              <a:rPr lang="fr-BE" dirty="0" err="1" smtClean="0"/>
              <a:t>reflect</a:t>
            </a:r>
            <a:r>
              <a:rPr lang="fr-BE" dirty="0" smtClean="0"/>
              <a:t> all possible variations for </a:t>
            </a:r>
            <a:r>
              <a:rPr lang="fr-BE" dirty="0" err="1" smtClean="0"/>
              <a:t>different</a:t>
            </a:r>
            <a:r>
              <a:rPr lang="fr-BE" dirty="0" smtClean="0"/>
              <a:t> types of </a:t>
            </a:r>
            <a:r>
              <a:rPr lang="fr-BE" dirty="0" err="1" smtClean="0"/>
              <a:t>competitions</a:t>
            </a:r>
            <a:r>
              <a:rPr lang="fr-BE" dirty="0" smtClean="0"/>
              <a:t>.</a:t>
            </a:r>
          </a:p>
          <a:p>
            <a:pPr marL="227330" indent="-227330">
              <a:defRPr/>
            </a:pPr>
            <a:endParaRPr lang="fr-BE" dirty="0" smtClean="0"/>
          </a:p>
          <a:p>
            <a:pPr marL="227330" indent="-227330">
              <a:buFontTx/>
              <a:buAutoNum type="arabicPeriod"/>
              <a:defRPr/>
            </a:pPr>
            <a:r>
              <a:rPr lang="fr-BE" dirty="0" smtClean="0"/>
              <a:t>Online registration – by </a:t>
            </a:r>
            <a:r>
              <a:rPr lang="fr-BE" dirty="0" err="1" smtClean="0"/>
              <a:t>taking</a:t>
            </a:r>
            <a:r>
              <a:rPr lang="fr-BE" dirty="0" smtClean="0"/>
              <a:t> self-</a:t>
            </a:r>
            <a:r>
              <a:rPr lang="fr-BE" dirty="0" err="1" smtClean="0"/>
              <a:t>selection</a:t>
            </a:r>
            <a:r>
              <a:rPr lang="fr-BE" dirty="0" smtClean="0"/>
              <a:t> and self </a:t>
            </a:r>
            <a:r>
              <a:rPr lang="fr-BE" dirty="0" err="1" smtClean="0"/>
              <a:t>assessment</a:t>
            </a:r>
            <a:r>
              <a:rPr lang="fr-BE" dirty="0" smtClean="0"/>
              <a:t> tests  + </a:t>
            </a:r>
            <a:r>
              <a:rPr lang="fr-BE" dirty="0" err="1" smtClean="0"/>
              <a:t>filling</a:t>
            </a:r>
            <a:r>
              <a:rPr lang="fr-BE" dirty="0" smtClean="0"/>
              <a:t> out the application </a:t>
            </a:r>
            <a:r>
              <a:rPr lang="fr-BE" dirty="0" err="1" smtClean="0"/>
              <a:t>form</a:t>
            </a:r>
            <a:r>
              <a:rPr lang="fr-BE" dirty="0" smtClean="0"/>
              <a:t> -</a:t>
            </a:r>
            <a:r>
              <a:rPr lang="fr-BE" dirty="0" smtClean="0">
                <a:sym typeface="Wingdings" panose="05000000000000000000" pitchFamily="2" charset="2"/>
              </a:rPr>
              <a:t> </a:t>
            </a:r>
            <a:r>
              <a:rPr lang="fr-BE" dirty="0" err="1" smtClean="0">
                <a:sym typeface="Wingdings" panose="05000000000000000000" pitchFamily="2" charset="2"/>
              </a:rPr>
              <a:t>reserve</a:t>
            </a:r>
            <a:r>
              <a:rPr lang="fr-BE" dirty="0" smtClean="0">
                <a:sym typeface="Wingdings" panose="05000000000000000000" pitchFamily="2" charset="2"/>
              </a:rPr>
              <a:t> </a:t>
            </a:r>
            <a:r>
              <a:rPr lang="fr-BE" dirty="0" err="1" smtClean="0">
                <a:sym typeface="Wingdings" panose="05000000000000000000" pitchFamily="2" charset="2"/>
              </a:rPr>
              <a:t>some</a:t>
            </a:r>
            <a:r>
              <a:rPr lang="fr-BE" dirty="0" smtClean="0">
                <a:sym typeface="Wingdings" panose="05000000000000000000" pitchFamily="2" charset="2"/>
              </a:rPr>
              <a:t> time to do </a:t>
            </a:r>
            <a:r>
              <a:rPr lang="fr-BE" dirty="0" err="1" smtClean="0">
                <a:sym typeface="Wingdings" panose="05000000000000000000" pitchFamily="2" charset="2"/>
              </a:rPr>
              <a:t>this</a:t>
            </a:r>
            <a:r>
              <a:rPr lang="fr-BE" dirty="0" smtClean="0">
                <a:sym typeface="Wingdings" panose="05000000000000000000" pitchFamily="2" charset="2"/>
              </a:rPr>
              <a:t> (</a:t>
            </a:r>
            <a:r>
              <a:rPr lang="fr-BE" dirty="0" err="1" smtClean="0">
                <a:sym typeface="Wingdings" panose="05000000000000000000" pitchFamily="2" charset="2"/>
              </a:rPr>
              <a:t>these</a:t>
            </a:r>
            <a:r>
              <a:rPr lang="fr-BE" dirty="0" smtClean="0">
                <a:sym typeface="Wingdings" panose="05000000000000000000" pitchFamily="2" charset="2"/>
              </a:rPr>
              <a:t> tests </a:t>
            </a:r>
            <a:r>
              <a:rPr lang="fr-BE" dirty="0" err="1" smtClean="0">
                <a:sym typeface="Wingdings" panose="05000000000000000000" pitchFamily="2" charset="2"/>
              </a:rPr>
              <a:t>can</a:t>
            </a:r>
            <a:r>
              <a:rPr lang="fr-BE" dirty="0" smtClean="0">
                <a:sym typeface="Wingdings" panose="05000000000000000000" pitchFamily="2" charset="2"/>
              </a:rPr>
              <a:t> </a:t>
            </a:r>
            <a:r>
              <a:rPr lang="fr-BE" dirty="0" err="1" smtClean="0">
                <a:sym typeface="Wingdings" panose="05000000000000000000" pitchFamily="2" charset="2"/>
              </a:rPr>
              <a:t>take</a:t>
            </a:r>
            <a:r>
              <a:rPr lang="fr-BE" dirty="0" smtClean="0">
                <a:sym typeface="Wingdings" panose="05000000000000000000" pitchFamily="2" charset="2"/>
              </a:rPr>
              <a:t> up to 2 </a:t>
            </a:r>
            <a:r>
              <a:rPr lang="fr-BE" dirty="0" err="1" smtClean="0">
                <a:sym typeface="Wingdings" panose="05000000000000000000" pitchFamily="2" charset="2"/>
              </a:rPr>
              <a:t>hours</a:t>
            </a:r>
            <a:r>
              <a:rPr lang="fr-BE" dirty="0" smtClean="0">
                <a:sym typeface="Wingdings" panose="05000000000000000000" pitchFamily="2" charset="2"/>
              </a:rPr>
              <a:t>, for the application </a:t>
            </a:r>
            <a:r>
              <a:rPr lang="fr-BE" dirty="0" err="1" smtClean="0">
                <a:sym typeface="Wingdings" panose="05000000000000000000" pitchFamily="2" charset="2"/>
              </a:rPr>
              <a:t>form</a:t>
            </a:r>
            <a:r>
              <a:rPr lang="fr-BE" dirty="0" smtClean="0">
                <a:sym typeface="Wingdings" panose="05000000000000000000" pitchFamily="2" charset="2"/>
              </a:rPr>
              <a:t> </a:t>
            </a:r>
            <a:r>
              <a:rPr lang="fr-BE" dirty="0" err="1" smtClean="0">
                <a:sym typeface="Wingdings" panose="05000000000000000000" pitchFamily="2" charset="2"/>
              </a:rPr>
              <a:t>you</a:t>
            </a:r>
            <a:r>
              <a:rPr lang="fr-BE" dirty="0" smtClean="0">
                <a:sym typeface="Wingdings" panose="05000000000000000000" pitchFamily="2" charset="2"/>
              </a:rPr>
              <a:t> </a:t>
            </a:r>
            <a:r>
              <a:rPr lang="fr-BE" dirty="0" err="1" smtClean="0">
                <a:sym typeface="Wingdings" panose="05000000000000000000" pitchFamily="2" charset="2"/>
              </a:rPr>
              <a:t>need</a:t>
            </a:r>
            <a:r>
              <a:rPr lang="fr-BE" dirty="0" smtClean="0">
                <a:sym typeface="Wingdings" panose="05000000000000000000" pitchFamily="2" charset="2"/>
              </a:rPr>
              <a:t> </a:t>
            </a:r>
            <a:r>
              <a:rPr lang="fr-BE" dirty="0" err="1" smtClean="0">
                <a:sym typeface="Wingdings" panose="05000000000000000000" pitchFamily="2" charset="2"/>
              </a:rPr>
              <a:t>additional</a:t>
            </a:r>
            <a:r>
              <a:rPr lang="fr-BE" dirty="0" smtClean="0">
                <a:sym typeface="Wingdings" panose="05000000000000000000" pitchFamily="2" charset="2"/>
              </a:rPr>
              <a:t> time)</a:t>
            </a:r>
            <a:endParaRPr lang="fr-BE" dirty="0" smtClean="0"/>
          </a:p>
          <a:p>
            <a:pPr>
              <a:defRPr/>
            </a:pPr>
            <a:r>
              <a:rPr lang="fr-BE" dirty="0" smtClean="0"/>
              <a:t>You </a:t>
            </a:r>
            <a:r>
              <a:rPr lang="fr-BE" dirty="0" err="1" smtClean="0"/>
              <a:t>will</a:t>
            </a:r>
            <a:r>
              <a:rPr lang="fr-BE" dirty="0" smtClean="0"/>
              <a:t> </a:t>
            </a:r>
            <a:r>
              <a:rPr lang="fr-BE" dirty="0" err="1" smtClean="0"/>
              <a:t>be</a:t>
            </a:r>
            <a:r>
              <a:rPr lang="fr-BE" dirty="0" smtClean="0"/>
              <a:t> </a:t>
            </a:r>
            <a:r>
              <a:rPr lang="fr-BE" dirty="0" err="1" smtClean="0"/>
              <a:t>asked</a:t>
            </a:r>
            <a:r>
              <a:rPr lang="fr-BE" dirty="0" smtClean="0"/>
              <a:t> to book a CBT test </a:t>
            </a:r>
            <a:r>
              <a:rPr lang="fr-BE" dirty="0" err="1" smtClean="0"/>
              <a:t>appointment</a:t>
            </a:r>
            <a:r>
              <a:rPr lang="fr-BE" dirty="0" smtClean="0"/>
              <a:t> </a:t>
            </a:r>
            <a:r>
              <a:rPr lang="fr-BE" dirty="0" err="1" smtClean="0"/>
              <a:t>later</a:t>
            </a:r>
            <a:r>
              <a:rPr lang="fr-BE" dirty="0" smtClean="0"/>
              <a:t> on -  (via EU </a:t>
            </a:r>
            <a:r>
              <a:rPr lang="fr-BE" dirty="0" err="1" smtClean="0"/>
              <a:t>Careers</a:t>
            </a:r>
            <a:r>
              <a:rPr lang="fr-BE" dirty="0" smtClean="0"/>
              <a:t> </a:t>
            </a:r>
            <a:r>
              <a:rPr lang="fr-BE" dirty="0" err="1" smtClean="0"/>
              <a:t>website</a:t>
            </a:r>
            <a:r>
              <a:rPr lang="fr-BE" dirty="0" smtClean="0"/>
              <a:t> and EPSO </a:t>
            </a:r>
            <a:r>
              <a:rPr lang="fr-BE" dirty="0" err="1" smtClean="0"/>
              <a:t>Account</a:t>
            </a:r>
            <a:r>
              <a:rPr lang="fr-BE" dirty="0" smtClean="0"/>
              <a:t>)</a:t>
            </a:r>
          </a:p>
          <a:p>
            <a:pPr marL="227330" indent="-227330">
              <a:buFontTx/>
              <a:buAutoNum type="arabicPeriod"/>
              <a:defRPr/>
            </a:pPr>
            <a:r>
              <a:rPr lang="fr-BE" dirty="0" err="1" smtClean="0"/>
              <a:t>Sitting</a:t>
            </a:r>
            <a:r>
              <a:rPr lang="fr-BE" dirty="0" smtClean="0"/>
              <a:t>  </a:t>
            </a:r>
            <a:r>
              <a:rPr lang="fr-BE" dirty="0" err="1" smtClean="0"/>
              <a:t>pre-selection</a:t>
            </a:r>
            <a:r>
              <a:rPr lang="fr-BE" dirty="0" smtClean="0"/>
              <a:t> tests - computer-</a:t>
            </a:r>
            <a:r>
              <a:rPr lang="fr-BE" dirty="0" err="1" smtClean="0"/>
              <a:t>based</a:t>
            </a:r>
            <a:r>
              <a:rPr lang="fr-BE" dirty="0" smtClean="0"/>
              <a:t> admission tests (</a:t>
            </a:r>
            <a:r>
              <a:rPr lang="fr-BE" dirty="0" err="1" smtClean="0"/>
              <a:t>may</a:t>
            </a:r>
            <a:r>
              <a:rPr lang="fr-BE" dirty="0" smtClean="0"/>
              <a:t> not </a:t>
            </a:r>
            <a:r>
              <a:rPr lang="fr-BE" dirty="0" err="1" smtClean="0"/>
              <a:t>apply</a:t>
            </a:r>
            <a:r>
              <a:rPr lang="fr-BE" dirty="0" smtClean="0"/>
              <a:t> for </a:t>
            </a:r>
            <a:r>
              <a:rPr lang="fr-BE" dirty="0" err="1" smtClean="0"/>
              <a:t>specialist</a:t>
            </a:r>
            <a:r>
              <a:rPr lang="fr-BE" dirty="0" smtClean="0"/>
              <a:t> </a:t>
            </a:r>
            <a:r>
              <a:rPr lang="fr-BE" dirty="0" err="1" smtClean="0"/>
              <a:t>competitions</a:t>
            </a:r>
            <a:r>
              <a:rPr lang="fr-BE" dirty="0" smtClean="0"/>
              <a:t>) – </a:t>
            </a:r>
            <a:r>
              <a:rPr lang="fr-BE" dirty="0" err="1" smtClean="0"/>
              <a:t>details</a:t>
            </a:r>
            <a:r>
              <a:rPr lang="fr-BE" dirty="0" smtClean="0"/>
              <a:t> of types of tests on </a:t>
            </a:r>
            <a:r>
              <a:rPr lang="fr-BE" dirty="0" err="1" smtClean="0"/>
              <a:t>later</a:t>
            </a:r>
            <a:r>
              <a:rPr lang="fr-BE" dirty="0" smtClean="0"/>
              <a:t> slides.</a:t>
            </a:r>
          </a:p>
          <a:p>
            <a:pPr marL="227330" indent="-227330">
              <a:buFontTx/>
              <a:buAutoNum type="arabicPeriod"/>
              <a:defRPr/>
            </a:pPr>
            <a:r>
              <a:rPr lang="fr-BE" dirty="0" smtClean="0"/>
              <a:t>The candidates </a:t>
            </a:r>
            <a:r>
              <a:rPr lang="fr-BE" dirty="0" err="1" smtClean="0"/>
              <a:t>who</a:t>
            </a:r>
            <a:r>
              <a:rPr lang="fr-BE" dirty="0" smtClean="0"/>
              <a:t> </a:t>
            </a:r>
            <a:r>
              <a:rPr lang="fr-BE" dirty="0" err="1" smtClean="0"/>
              <a:t>achieve</a:t>
            </a:r>
            <a:r>
              <a:rPr lang="fr-BE" dirty="0" smtClean="0"/>
              <a:t> the best marks in the </a:t>
            </a:r>
            <a:r>
              <a:rPr lang="fr-BE" dirty="0" err="1" smtClean="0"/>
              <a:t>pre-selection</a:t>
            </a:r>
            <a:r>
              <a:rPr lang="fr-BE" dirty="0" smtClean="0"/>
              <a:t> tests are </a:t>
            </a:r>
            <a:r>
              <a:rPr lang="fr-BE" dirty="0" err="1" smtClean="0"/>
              <a:t>invited</a:t>
            </a:r>
            <a:r>
              <a:rPr lang="fr-BE" dirty="0" smtClean="0"/>
              <a:t> to attend the </a:t>
            </a:r>
            <a:r>
              <a:rPr lang="fr-BE" dirty="0" err="1" smtClean="0"/>
              <a:t>intermediairy</a:t>
            </a:r>
            <a:r>
              <a:rPr lang="fr-BE" dirty="0" smtClean="0"/>
              <a:t> test in a test centre in Europe. </a:t>
            </a:r>
          </a:p>
          <a:p>
            <a:pPr marL="227330" indent="-227330">
              <a:buFontTx/>
              <a:buAutoNum type="arabicPeriod"/>
              <a:defRPr/>
            </a:pPr>
            <a:r>
              <a:rPr lang="fr-BE" dirty="0" smtClean="0"/>
              <a:t>The candidates </a:t>
            </a:r>
            <a:r>
              <a:rPr lang="fr-BE" dirty="0" err="1" smtClean="0"/>
              <a:t>who</a:t>
            </a:r>
            <a:r>
              <a:rPr lang="fr-BE" dirty="0" smtClean="0"/>
              <a:t> </a:t>
            </a:r>
            <a:r>
              <a:rPr lang="fr-BE" dirty="0" err="1" smtClean="0"/>
              <a:t>achieve</a:t>
            </a:r>
            <a:r>
              <a:rPr lang="fr-BE" dirty="0" smtClean="0"/>
              <a:t> the best marks in the </a:t>
            </a:r>
            <a:r>
              <a:rPr lang="fr-BE" dirty="0" err="1" smtClean="0"/>
              <a:t>intermediary</a:t>
            </a:r>
            <a:r>
              <a:rPr lang="fr-BE" dirty="0" smtClean="0"/>
              <a:t> tests are </a:t>
            </a:r>
            <a:r>
              <a:rPr lang="fr-BE" dirty="0" err="1" smtClean="0"/>
              <a:t>invited</a:t>
            </a:r>
            <a:r>
              <a:rPr lang="fr-BE" dirty="0" smtClean="0"/>
              <a:t> to attend an </a:t>
            </a:r>
            <a:r>
              <a:rPr lang="fr-BE" dirty="0" err="1" smtClean="0"/>
              <a:t>assessment</a:t>
            </a:r>
            <a:r>
              <a:rPr lang="fr-BE" dirty="0" smtClean="0"/>
              <a:t> centre in Brussels – </a:t>
            </a:r>
            <a:r>
              <a:rPr lang="fr-BE" dirty="0" err="1" smtClean="0"/>
              <a:t>details</a:t>
            </a:r>
            <a:r>
              <a:rPr lang="fr-BE" dirty="0" smtClean="0"/>
              <a:t> on </a:t>
            </a:r>
            <a:r>
              <a:rPr lang="fr-BE" dirty="0" err="1" smtClean="0"/>
              <a:t>later</a:t>
            </a:r>
            <a:r>
              <a:rPr lang="fr-BE" dirty="0" smtClean="0"/>
              <a:t> slides.</a:t>
            </a:r>
          </a:p>
          <a:p>
            <a:pPr marL="227330" indent="-227330">
              <a:buFontTx/>
              <a:buAutoNum type="arabicPeriod"/>
              <a:defRPr/>
            </a:pPr>
            <a:r>
              <a:rPr lang="fr-BE" dirty="0" smtClean="0"/>
              <a:t>The candidates </a:t>
            </a:r>
            <a:r>
              <a:rPr lang="fr-BE" dirty="0" err="1" smtClean="0"/>
              <a:t>who</a:t>
            </a:r>
            <a:r>
              <a:rPr lang="fr-BE" dirty="0" smtClean="0"/>
              <a:t> </a:t>
            </a:r>
            <a:r>
              <a:rPr lang="fr-BE" dirty="0" err="1" smtClean="0"/>
              <a:t>achieve</a:t>
            </a:r>
            <a:r>
              <a:rPr lang="fr-BE" dirty="0" smtClean="0"/>
              <a:t> the </a:t>
            </a:r>
            <a:r>
              <a:rPr lang="fr-BE" dirty="0" err="1" smtClean="0"/>
              <a:t>highest</a:t>
            </a:r>
            <a:r>
              <a:rPr lang="fr-BE" dirty="0" smtClean="0"/>
              <a:t> </a:t>
            </a:r>
            <a:r>
              <a:rPr lang="fr-BE" dirty="0" err="1" smtClean="0"/>
              <a:t>aggregate</a:t>
            </a:r>
            <a:r>
              <a:rPr lang="fr-BE" dirty="0" smtClean="0"/>
              <a:t> marks at the </a:t>
            </a:r>
            <a:r>
              <a:rPr lang="fr-BE" dirty="0" err="1" smtClean="0"/>
              <a:t>assessment</a:t>
            </a:r>
            <a:r>
              <a:rPr lang="fr-BE" dirty="0" smtClean="0"/>
              <a:t> centre </a:t>
            </a:r>
            <a:r>
              <a:rPr lang="fr-BE" dirty="0" err="1" smtClean="0"/>
              <a:t>will</a:t>
            </a:r>
            <a:r>
              <a:rPr lang="fr-BE" dirty="0" smtClean="0"/>
              <a:t> </a:t>
            </a:r>
            <a:r>
              <a:rPr lang="fr-BE" dirty="0" err="1" smtClean="0"/>
              <a:t>be</a:t>
            </a:r>
            <a:r>
              <a:rPr lang="fr-BE" dirty="0" smtClean="0"/>
              <a:t> </a:t>
            </a:r>
            <a:r>
              <a:rPr lang="fr-BE" dirty="0" err="1" smtClean="0"/>
              <a:t>included</a:t>
            </a:r>
            <a:r>
              <a:rPr lang="fr-BE" dirty="0" smtClean="0"/>
              <a:t> on a </a:t>
            </a:r>
            <a:r>
              <a:rPr lang="fr-BE" dirty="0" err="1" smtClean="0"/>
              <a:t>reserve</a:t>
            </a:r>
            <a:r>
              <a:rPr lang="fr-BE" dirty="0" smtClean="0"/>
              <a:t> </a:t>
            </a:r>
            <a:r>
              <a:rPr lang="fr-BE" dirty="0" err="1" smtClean="0"/>
              <a:t>list</a:t>
            </a:r>
            <a:r>
              <a:rPr lang="fr-BE" dirty="0" smtClean="0"/>
              <a:t> (</a:t>
            </a:r>
            <a:r>
              <a:rPr lang="fr-BE" dirty="0" err="1" smtClean="0"/>
              <a:t>subject</a:t>
            </a:r>
            <a:r>
              <a:rPr lang="fr-BE" dirty="0" smtClean="0"/>
              <a:t> to proof </a:t>
            </a:r>
            <a:r>
              <a:rPr lang="fr-BE" dirty="0" err="1" smtClean="0"/>
              <a:t>that</a:t>
            </a:r>
            <a:r>
              <a:rPr lang="fr-BE" dirty="0" smtClean="0"/>
              <a:t> </a:t>
            </a:r>
            <a:r>
              <a:rPr lang="fr-BE" dirty="0" err="1" smtClean="0"/>
              <a:t>they</a:t>
            </a:r>
            <a:r>
              <a:rPr lang="fr-BE" dirty="0" smtClean="0"/>
              <a:t> </a:t>
            </a:r>
            <a:r>
              <a:rPr lang="fr-BE" dirty="0" err="1" smtClean="0"/>
              <a:t>meet</a:t>
            </a:r>
            <a:r>
              <a:rPr lang="fr-BE" dirty="0" smtClean="0"/>
              <a:t> all the </a:t>
            </a:r>
            <a:r>
              <a:rPr lang="fr-BE" dirty="0" err="1" smtClean="0"/>
              <a:t>eligibility</a:t>
            </a:r>
            <a:r>
              <a:rPr lang="fr-BE" dirty="0" smtClean="0"/>
              <a:t> </a:t>
            </a:r>
            <a:r>
              <a:rPr lang="fr-BE" dirty="0" err="1" smtClean="0"/>
              <a:t>requirements</a:t>
            </a:r>
            <a:r>
              <a:rPr lang="fr-BE" dirty="0" smtClean="0"/>
              <a:t>) and are </a:t>
            </a:r>
            <a:r>
              <a:rPr lang="fr-BE" dirty="0" err="1" smtClean="0"/>
              <a:t>then</a:t>
            </a:r>
            <a:r>
              <a:rPr lang="fr-BE" dirty="0" smtClean="0"/>
              <a:t> </a:t>
            </a:r>
            <a:r>
              <a:rPr lang="fr-BE" dirty="0" err="1" smtClean="0"/>
              <a:t>available</a:t>
            </a:r>
            <a:r>
              <a:rPr lang="fr-BE" dirty="0" smtClean="0"/>
              <a:t> for </a:t>
            </a:r>
            <a:r>
              <a:rPr lang="fr-BE" dirty="0" err="1" smtClean="0"/>
              <a:t>recruitment</a:t>
            </a:r>
            <a:r>
              <a:rPr lang="fr-BE" dirty="0" smtClean="0"/>
              <a:t> by an </a:t>
            </a:r>
            <a:r>
              <a:rPr lang="fr-BE" dirty="0" err="1" smtClean="0"/>
              <a:t>institutiton</a:t>
            </a:r>
            <a:r>
              <a:rPr lang="fr-BE" dirty="0" smtClean="0"/>
              <a:t>).</a:t>
            </a:r>
            <a:endParaRPr lang="en-GB" dirty="0" smtClean="0"/>
          </a:p>
          <a:p>
            <a:pPr eaLnBrk="1" hangingPunct="1">
              <a:defRPr/>
            </a:pPr>
            <a:endParaRPr lang="en-US" b="1" dirty="0" smtClean="0">
              <a:solidFill>
                <a:srgbClr val="003399"/>
              </a:solidFill>
              <a:latin typeface="Century Gothic" pitchFamily="34" charset="0"/>
            </a:endParaRPr>
          </a:p>
          <a:p>
            <a:pPr>
              <a:lnSpc>
                <a:spcPct val="80000"/>
              </a:lnSpc>
              <a:spcBef>
                <a:spcPct val="0"/>
              </a:spcBef>
              <a:spcAft>
                <a:spcPct val="20000"/>
              </a:spcAft>
              <a:defRPr/>
            </a:pPr>
            <a:r>
              <a:rPr lang="en-US" sz="2800" dirty="0"/>
              <a:t>Entry by open competition:  </a:t>
            </a:r>
            <a:r>
              <a:rPr lang="en-US" sz="2000" i="1" dirty="0"/>
              <a:t>Notice of Competition published in Official Journal of European Union, also available via </a:t>
            </a:r>
            <a:r>
              <a:rPr lang="en-US" sz="2000" i="1" dirty="0">
                <a:hlinkClick r:id="rId3"/>
              </a:rPr>
              <a:t>www.eu-careers.eu</a:t>
            </a:r>
            <a:r>
              <a:rPr lang="en-US" sz="2000" dirty="0"/>
              <a:t> </a:t>
            </a:r>
          </a:p>
          <a:p>
            <a:pPr>
              <a:lnSpc>
                <a:spcPct val="80000"/>
              </a:lnSpc>
              <a:spcBef>
                <a:spcPct val="0"/>
              </a:spcBef>
              <a:spcAft>
                <a:spcPct val="20000"/>
              </a:spcAft>
              <a:defRPr/>
            </a:pPr>
            <a:r>
              <a:rPr lang="en-US" sz="2800" dirty="0"/>
              <a:t>Single point of entry:  </a:t>
            </a:r>
            <a:r>
              <a:rPr lang="en-US" sz="2000" i="1" dirty="0"/>
              <a:t>European Personnel Selection Office (EPSO) - </a:t>
            </a:r>
            <a:r>
              <a:rPr lang="en-US" sz="2000" dirty="0"/>
              <a:t>Apply online at: </a:t>
            </a:r>
            <a:r>
              <a:rPr lang="en-US" sz="2000" dirty="0">
                <a:hlinkClick r:id="rId3"/>
              </a:rPr>
              <a:t>www.</a:t>
            </a:r>
            <a:r>
              <a:rPr lang="en-GB" sz="2000" dirty="0">
                <a:hlinkClick r:id="rId3"/>
              </a:rPr>
              <a:t>eu-careers.eu</a:t>
            </a:r>
            <a:endParaRPr lang="en-GB" sz="2000" dirty="0"/>
          </a:p>
          <a:p>
            <a:pPr lvl="1">
              <a:lnSpc>
                <a:spcPct val="80000"/>
              </a:lnSpc>
              <a:spcBef>
                <a:spcPct val="0"/>
              </a:spcBef>
              <a:spcAft>
                <a:spcPct val="80000"/>
              </a:spcAft>
              <a:defRPr/>
            </a:pPr>
            <a:endParaRPr lang="en-US" sz="2000" i="1" dirty="0"/>
          </a:p>
          <a:p>
            <a:pPr>
              <a:lnSpc>
                <a:spcPct val="80000"/>
              </a:lnSpc>
              <a:defRPr/>
            </a:pPr>
            <a:r>
              <a:rPr lang="en-US" dirty="0" err="1" smtClean="0"/>
              <a:t>Organised</a:t>
            </a:r>
            <a:r>
              <a:rPr lang="en-US" dirty="0" smtClean="0"/>
              <a:t> in annual cycles for general profiles</a:t>
            </a:r>
          </a:p>
          <a:p>
            <a:pPr>
              <a:lnSpc>
                <a:spcPct val="80000"/>
              </a:lnSpc>
              <a:defRPr/>
            </a:pPr>
            <a:endParaRPr lang="en-GB" dirty="0" smtClean="0"/>
          </a:p>
          <a:p>
            <a:pPr>
              <a:lnSpc>
                <a:spcPct val="80000"/>
              </a:lnSpc>
              <a:defRPr/>
            </a:pPr>
            <a:r>
              <a:rPr lang="en-GB" dirty="0" smtClean="0"/>
              <a:t>The European institutions select future officials through open competitions, which involve a series of competitive examinations.</a:t>
            </a:r>
          </a:p>
          <a:p>
            <a:pPr>
              <a:lnSpc>
                <a:spcPct val="80000"/>
              </a:lnSpc>
              <a:defRPr/>
            </a:pPr>
            <a:r>
              <a:rPr lang="en-GB" dirty="0" smtClean="0"/>
              <a:t>Competitions are open to all citizens of the European Union who meet the specified requirements. This procedure gives all candidates a fair chance to demonstrate their abilities and guarantees selection based on merit while observing the principle of equal treatment.</a:t>
            </a:r>
          </a:p>
          <a:p>
            <a:pPr>
              <a:lnSpc>
                <a:spcPct val="80000"/>
              </a:lnSpc>
              <a:defRPr/>
            </a:pPr>
            <a:endParaRPr lang="fr-BE" dirty="0" smtClean="0"/>
          </a:p>
          <a:p>
            <a:pPr>
              <a:lnSpc>
                <a:spcPct val="80000"/>
              </a:lnSpc>
              <a:defRPr/>
            </a:pPr>
            <a:r>
              <a:rPr lang="fr-BE" dirty="0" smtClean="0"/>
              <a:t>A Notice of </a:t>
            </a:r>
            <a:r>
              <a:rPr lang="fr-BE" dirty="0" err="1" smtClean="0"/>
              <a:t>Competition</a:t>
            </a:r>
            <a:r>
              <a:rPr lang="fr-BE" dirty="0" smtClean="0"/>
              <a:t> (24 </a:t>
            </a:r>
            <a:r>
              <a:rPr lang="fr-BE" dirty="0" err="1" smtClean="0"/>
              <a:t>languages</a:t>
            </a:r>
            <a:r>
              <a:rPr lang="fr-BE" dirty="0" smtClean="0"/>
              <a:t>) setting out the </a:t>
            </a:r>
            <a:r>
              <a:rPr lang="fr-BE" dirty="0" err="1" smtClean="0"/>
              <a:t>requirements</a:t>
            </a:r>
            <a:r>
              <a:rPr lang="fr-BE" dirty="0" smtClean="0"/>
              <a:t> for </a:t>
            </a:r>
            <a:r>
              <a:rPr lang="fr-BE" dirty="0" err="1" smtClean="0"/>
              <a:t>each</a:t>
            </a:r>
            <a:r>
              <a:rPr lang="fr-BE" dirty="0" smtClean="0"/>
              <a:t> </a:t>
            </a:r>
            <a:r>
              <a:rPr lang="fr-BE" dirty="0" err="1" smtClean="0"/>
              <a:t>competition</a:t>
            </a:r>
            <a:r>
              <a:rPr lang="fr-BE" dirty="0" smtClean="0"/>
              <a:t> </a:t>
            </a:r>
            <a:r>
              <a:rPr lang="fr-BE" dirty="0" err="1" smtClean="0"/>
              <a:t>is</a:t>
            </a:r>
            <a:r>
              <a:rPr lang="fr-BE" dirty="0" smtClean="0"/>
              <a:t> </a:t>
            </a:r>
            <a:r>
              <a:rPr lang="fr-BE" dirty="0" err="1" smtClean="0"/>
              <a:t>published</a:t>
            </a:r>
            <a:r>
              <a:rPr lang="fr-BE" dirty="0" smtClean="0"/>
              <a:t> in the Official Journal of the European Union and </a:t>
            </a:r>
            <a:r>
              <a:rPr lang="fr-BE" dirty="0" err="1" smtClean="0"/>
              <a:t>can</a:t>
            </a:r>
            <a:r>
              <a:rPr lang="fr-BE" dirty="0" smtClean="0"/>
              <a:t> </a:t>
            </a:r>
            <a:r>
              <a:rPr lang="fr-BE" dirty="0" err="1" smtClean="0"/>
              <a:t>be</a:t>
            </a:r>
            <a:r>
              <a:rPr lang="fr-BE" dirty="0" smtClean="0"/>
              <a:t> </a:t>
            </a:r>
            <a:r>
              <a:rPr lang="fr-BE" dirty="0" err="1" smtClean="0"/>
              <a:t>accessed</a:t>
            </a:r>
            <a:r>
              <a:rPr lang="fr-BE" dirty="0" smtClean="0"/>
              <a:t> via the EU </a:t>
            </a:r>
            <a:r>
              <a:rPr lang="fr-BE" dirty="0" err="1" smtClean="0"/>
              <a:t>Careers</a:t>
            </a:r>
            <a:r>
              <a:rPr lang="fr-BE" dirty="0" smtClean="0"/>
              <a:t> </a:t>
            </a:r>
            <a:r>
              <a:rPr lang="fr-BE" dirty="0" err="1" smtClean="0"/>
              <a:t>website</a:t>
            </a:r>
            <a:r>
              <a:rPr lang="fr-BE" dirty="0" smtClean="0"/>
              <a:t>. Online registration to </a:t>
            </a:r>
            <a:r>
              <a:rPr lang="fr-BE" dirty="0" err="1" smtClean="0"/>
              <a:t>competitions</a:t>
            </a:r>
            <a:r>
              <a:rPr lang="fr-BE" dirty="0" smtClean="0"/>
              <a:t> </a:t>
            </a:r>
            <a:r>
              <a:rPr lang="fr-BE" dirty="0" err="1" smtClean="0"/>
              <a:t>is</a:t>
            </a:r>
            <a:r>
              <a:rPr lang="fr-BE" dirty="0" smtClean="0"/>
              <a:t> via the </a:t>
            </a:r>
            <a:r>
              <a:rPr lang="fr-BE" dirty="0" err="1" smtClean="0"/>
              <a:t>same</a:t>
            </a:r>
            <a:r>
              <a:rPr lang="fr-BE" dirty="0" smtClean="0"/>
              <a:t> </a:t>
            </a:r>
            <a:r>
              <a:rPr lang="fr-BE" dirty="0" err="1" smtClean="0"/>
              <a:t>website</a:t>
            </a:r>
            <a:r>
              <a:rPr lang="fr-BE" dirty="0" smtClean="0"/>
              <a:t> (in English, French or </a:t>
            </a:r>
            <a:r>
              <a:rPr lang="fr-BE" dirty="0" err="1" smtClean="0"/>
              <a:t>German</a:t>
            </a:r>
            <a:r>
              <a:rPr lang="fr-BE" dirty="0" smtClean="0"/>
              <a:t>).</a:t>
            </a:r>
          </a:p>
          <a:p>
            <a:pPr>
              <a:lnSpc>
                <a:spcPct val="80000"/>
              </a:lnSpc>
              <a:defRPr/>
            </a:pPr>
            <a:endParaRPr lang="fr-BE" dirty="0" smtClean="0"/>
          </a:p>
          <a:p>
            <a:pPr>
              <a:lnSpc>
                <a:spcPct val="80000"/>
              </a:lnSpc>
              <a:defRPr/>
            </a:pPr>
            <a:r>
              <a:rPr lang="en-GB" dirty="0" smtClean="0"/>
              <a:t>A selection board is appointed to select the best candidates in the light of the requirements set out in the competition notice. The board compares the candidates’ performance in order to assess their suitability for the duties described in the notice. Its task is not only to evaluate their knowledge but also to identify those who are best qualified in terms of merit.</a:t>
            </a:r>
          </a:p>
          <a:p>
            <a:pPr>
              <a:lnSpc>
                <a:spcPct val="80000"/>
              </a:lnSpc>
              <a:defRPr/>
            </a:pPr>
            <a:r>
              <a:rPr lang="en-GB" dirty="0" smtClean="0"/>
              <a:t>Competitions are organised:</a:t>
            </a:r>
          </a:p>
          <a:p>
            <a:pPr>
              <a:lnSpc>
                <a:spcPct val="80000"/>
              </a:lnSpc>
              <a:defRPr/>
            </a:pPr>
            <a:r>
              <a:rPr lang="en-GB" dirty="0" smtClean="0"/>
              <a:t>- either in annual cycles;</a:t>
            </a:r>
            <a:endParaRPr lang="fr-BE" dirty="0" smtClean="0"/>
          </a:p>
          <a:p>
            <a:pPr>
              <a:lnSpc>
                <a:spcPct val="80000"/>
              </a:lnSpc>
              <a:defRPr/>
            </a:pPr>
            <a:r>
              <a:rPr lang="en-GB" dirty="0" smtClean="0"/>
              <a:t>- or to meet specific needs of the institutions.</a:t>
            </a:r>
          </a:p>
          <a:p>
            <a:pPr>
              <a:lnSpc>
                <a:spcPct val="80000"/>
              </a:lnSpc>
              <a:defRPr/>
            </a:pPr>
            <a:r>
              <a:rPr lang="fr-BE" dirty="0" smtClean="0"/>
              <a:t>More on the </a:t>
            </a:r>
            <a:r>
              <a:rPr lang="fr-BE" dirty="0" err="1" smtClean="0"/>
              <a:t>annual</a:t>
            </a:r>
            <a:r>
              <a:rPr lang="fr-BE" dirty="0" smtClean="0"/>
              <a:t> cycles of </a:t>
            </a:r>
            <a:r>
              <a:rPr lang="fr-BE" dirty="0" err="1" smtClean="0"/>
              <a:t>competitions</a:t>
            </a:r>
            <a:r>
              <a:rPr lang="fr-BE" dirty="0" smtClean="0"/>
              <a:t> on a </a:t>
            </a:r>
            <a:r>
              <a:rPr lang="fr-BE" dirty="0" err="1" smtClean="0"/>
              <a:t>later</a:t>
            </a:r>
            <a:r>
              <a:rPr lang="fr-BE" dirty="0" smtClean="0"/>
              <a:t> slide. </a:t>
            </a:r>
          </a:p>
          <a:p>
            <a:pPr>
              <a:lnSpc>
                <a:spcPct val="80000"/>
              </a:lnSpc>
              <a:defRPr/>
            </a:pPr>
            <a:r>
              <a:rPr lang="en-GB" dirty="0" smtClean="0"/>
              <a:t>Candidates who pass a competition are placed on a reserve list from which the institutions draw recruits as and when they need them. The aim of a competition, then, is not to fill a specific post, but to constitute a reserve pool for recruitment.</a:t>
            </a:r>
          </a:p>
          <a:p>
            <a:pPr>
              <a:lnSpc>
                <a:spcPct val="80000"/>
              </a:lnSpc>
              <a:defRPr/>
            </a:pPr>
            <a:r>
              <a:rPr lang="fr-BE" dirty="0" smtClean="0"/>
              <a:t>The European Personnel </a:t>
            </a:r>
            <a:r>
              <a:rPr lang="fr-BE" dirty="0" err="1" smtClean="0"/>
              <a:t>Selection</a:t>
            </a:r>
            <a:r>
              <a:rPr lang="fr-BE" dirty="0" smtClean="0"/>
              <a:t> Office (EPSO) </a:t>
            </a:r>
            <a:r>
              <a:rPr lang="fr-BE" dirty="0" err="1" smtClean="0"/>
              <a:t>is</a:t>
            </a:r>
            <a:r>
              <a:rPr lang="fr-BE" dirty="0" smtClean="0"/>
              <a:t> the </a:t>
            </a:r>
            <a:r>
              <a:rPr lang="fr-BE" dirty="0" err="1" smtClean="0"/>
              <a:t>interinstitutional</a:t>
            </a:r>
            <a:r>
              <a:rPr lang="fr-BE" dirty="0" smtClean="0"/>
              <a:t> office </a:t>
            </a:r>
            <a:r>
              <a:rPr lang="fr-BE" dirty="0" err="1" smtClean="0"/>
              <a:t>responsible</a:t>
            </a:r>
            <a:r>
              <a:rPr lang="fr-BE" dirty="0" smtClean="0"/>
              <a:t> for </a:t>
            </a:r>
            <a:r>
              <a:rPr lang="fr-BE" dirty="0" err="1" smtClean="0"/>
              <a:t>organising</a:t>
            </a:r>
            <a:r>
              <a:rPr lang="fr-BE" dirty="0" smtClean="0"/>
              <a:t> </a:t>
            </a:r>
            <a:r>
              <a:rPr lang="fr-BE" dirty="0" err="1" smtClean="0"/>
              <a:t>competitions</a:t>
            </a:r>
            <a:r>
              <a:rPr lang="fr-BE" dirty="0" smtClean="0"/>
              <a:t> .</a:t>
            </a:r>
          </a:p>
          <a:p>
            <a:pPr>
              <a:lnSpc>
                <a:spcPct val="80000"/>
              </a:lnSpc>
              <a:defRPr/>
            </a:pPr>
            <a:r>
              <a:rPr lang="fr-BE" dirty="0" err="1" smtClean="0"/>
              <a:t>Two</a:t>
            </a:r>
            <a:r>
              <a:rPr lang="fr-BE" dirty="0" smtClean="0"/>
              <a:t>-stage </a:t>
            </a:r>
            <a:r>
              <a:rPr lang="fr-BE" dirty="0" err="1" smtClean="0"/>
              <a:t>procedure</a:t>
            </a:r>
            <a:r>
              <a:rPr lang="fr-BE" dirty="0" smtClean="0"/>
              <a:t>:</a:t>
            </a:r>
          </a:p>
          <a:p>
            <a:pPr>
              <a:lnSpc>
                <a:spcPct val="80000"/>
              </a:lnSpc>
              <a:buFontTx/>
              <a:buChar char="•"/>
              <a:defRPr/>
            </a:pPr>
            <a:r>
              <a:rPr lang="fr-BE" dirty="0" err="1" smtClean="0"/>
              <a:t>Selection</a:t>
            </a:r>
            <a:endParaRPr lang="fr-BE" dirty="0" smtClean="0"/>
          </a:p>
          <a:p>
            <a:pPr>
              <a:lnSpc>
                <a:spcPct val="80000"/>
              </a:lnSpc>
              <a:buFontTx/>
              <a:buChar char="•"/>
              <a:defRPr/>
            </a:pPr>
            <a:r>
              <a:rPr lang="fr-BE" dirty="0" err="1" smtClean="0"/>
              <a:t>Recruitment</a:t>
            </a:r>
            <a:endParaRPr lang="fr-BE" dirty="0" smtClean="0"/>
          </a:p>
          <a:p>
            <a:pPr>
              <a:lnSpc>
                <a:spcPct val="80000"/>
              </a:lnSpc>
              <a:defRPr/>
            </a:pPr>
            <a:r>
              <a:rPr lang="fr-BE" dirty="0" smtClean="0"/>
              <a:t>EPSO </a:t>
            </a:r>
            <a:r>
              <a:rPr lang="fr-BE" dirty="0" err="1" smtClean="0"/>
              <a:t>is</a:t>
            </a:r>
            <a:r>
              <a:rPr lang="fr-BE" dirty="0" smtClean="0"/>
              <a:t> </a:t>
            </a:r>
            <a:r>
              <a:rPr lang="fr-BE" dirty="0" err="1" smtClean="0"/>
              <a:t>responsible</a:t>
            </a:r>
            <a:r>
              <a:rPr lang="fr-BE" dirty="0" smtClean="0"/>
              <a:t> for the </a:t>
            </a:r>
            <a:r>
              <a:rPr lang="fr-BE" dirty="0" err="1" smtClean="0"/>
              <a:t>selection</a:t>
            </a:r>
            <a:r>
              <a:rPr lang="fr-BE" dirty="0" smtClean="0"/>
              <a:t> </a:t>
            </a:r>
            <a:r>
              <a:rPr lang="fr-BE" dirty="0" err="1" smtClean="0"/>
              <a:t>procedure</a:t>
            </a:r>
            <a:r>
              <a:rPr lang="fr-BE" dirty="0" smtClean="0"/>
              <a:t>.</a:t>
            </a:r>
          </a:p>
          <a:p>
            <a:pPr>
              <a:lnSpc>
                <a:spcPct val="80000"/>
              </a:lnSpc>
              <a:defRPr/>
            </a:pPr>
            <a:r>
              <a:rPr lang="fr-BE" dirty="0" smtClean="0"/>
              <a:t>The Institutions are </a:t>
            </a:r>
            <a:r>
              <a:rPr lang="fr-BE" dirty="0" err="1" smtClean="0"/>
              <a:t>responsible</a:t>
            </a:r>
            <a:r>
              <a:rPr lang="fr-BE" dirty="0" smtClean="0"/>
              <a:t> for </a:t>
            </a:r>
            <a:r>
              <a:rPr lang="fr-BE" dirty="0" err="1" smtClean="0"/>
              <a:t>recruitment</a:t>
            </a:r>
            <a:r>
              <a:rPr lang="fr-BE" dirty="0" smtClean="0"/>
              <a:t>.</a:t>
            </a:r>
            <a:endParaRPr lang="nl-NL" dirty="0" smtClean="0"/>
          </a:p>
          <a:p>
            <a:pPr eaLnBrk="1" hangingPunct="1">
              <a:defRPr/>
            </a:pPr>
            <a:endParaRPr lang="fr-BE" dirty="0" smtClean="0"/>
          </a:p>
          <a:p>
            <a:pPr eaLnBrk="1" hangingPunct="1">
              <a:defRPr/>
            </a:pPr>
            <a:r>
              <a:rPr lang="fr-BE" altLang="en-US" sz="800" dirty="0" smtClean="0"/>
              <a:t>For </a:t>
            </a:r>
            <a:r>
              <a:rPr lang="fr-BE" altLang="en-US" sz="800" dirty="0"/>
              <a:t>the </a:t>
            </a:r>
            <a:r>
              <a:rPr lang="fr-BE" altLang="en-US" sz="800" dirty="0" err="1"/>
              <a:t>process</a:t>
            </a:r>
            <a:r>
              <a:rPr lang="fr-BE" altLang="en-US" sz="800" dirty="0"/>
              <a:t>, </a:t>
            </a:r>
            <a:r>
              <a:rPr lang="fr-BE" altLang="en-US" sz="800" dirty="0" err="1"/>
              <a:t>procedures</a:t>
            </a:r>
            <a:r>
              <a:rPr lang="fr-BE" altLang="en-US" sz="800" dirty="0"/>
              <a:t> and </a:t>
            </a:r>
            <a:r>
              <a:rPr lang="fr-BE" altLang="en-US" sz="800" dirty="0" err="1"/>
              <a:t>scoring</a:t>
            </a:r>
            <a:r>
              <a:rPr lang="fr-BE" altLang="en-US" sz="800" dirty="0"/>
              <a:t> of all tests, </a:t>
            </a:r>
            <a:r>
              <a:rPr lang="fr-BE" altLang="en-US" sz="800" dirty="0" err="1"/>
              <a:t>you</a:t>
            </a:r>
            <a:r>
              <a:rPr lang="fr-BE" altLang="en-US" sz="800" dirty="0"/>
              <a:t> </a:t>
            </a:r>
            <a:r>
              <a:rPr lang="fr-BE" altLang="en-US" sz="800" dirty="0" err="1"/>
              <a:t>can</a:t>
            </a:r>
            <a:r>
              <a:rPr lang="fr-BE" altLang="en-US" sz="800" dirty="0"/>
              <a:t> </a:t>
            </a:r>
            <a:r>
              <a:rPr lang="fr-BE" altLang="en-US" sz="800" dirty="0" err="1"/>
              <a:t>find</a:t>
            </a:r>
            <a:r>
              <a:rPr lang="fr-BE" altLang="en-US" sz="800" dirty="0"/>
              <a:t> all </a:t>
            </a:r>
            <a:r>
              <a:rPr lang="fr-BE" altLang="en-US" sz="800" dirty="0" err="1"/>
              <a:t>details</a:t>
            </a:r>
            <a:r>
              <a:rPr lang="fr-BE" altLang="en-US" sz="800" dirty="0"/>
              <a:t> per test in the Notice of </a:t>
            </a:r>
            <a:r>
              <a:rPr lang="fr-BE" altLang="en-US" sz="800" dirty="0" err="1"/>
              <a:t>Competition</a:t>
            </a:r>
            <a:r>
              <a:rPr lang="fr-BE" altLang="en-US" sz="800" dirty="0"/>
              <a:t>. </a:t>
            </a:r>
          </a:p>
        </p:txBody>
      </p:sp>
      <p:sp>
        <p:nvSpPr>
          <p:cNvPr id="72708" name="Slide Number Placeholder 3"/>
          <p:cNvSpPr>
            <a:spLocks noGrp="1"/>
          </p:cNvSpPr>
          <p:nvPr>
            <p:ph type="sldNum" sz="quarter" idx="5"/>
          </p:nvPr>
        </p:nvSpPr>
        <p:spPr>
          <a:noFill/>
        </p:spPr>
        <p:txBody>
          <a:bodyPr/>
          <a:lstStyle/>
          <a:p>
            <a:fld id="{8041C99C-7D62-40D2-BA64-6A2FDE0F5102}" type="slidenum">
              <a:rPr lang="en-GB" smtClean="0">
                <a:solidFill>
                  <a:srgbClr val="000000"/>
                </a:solidFill>
              </a:rPr>
              <a:pPr/>
              <a:t>11</a:t>
            </a:fld>
            <a:endParaRPr lang="en-GB" smtClean="0">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p:spPr>
        <p:txBody>
          <a:bodyPr/>
          <a:lstStyle/>
          <a:p>
            <a:pPr eaLnBrk="1" hangingPunct="1"/>
            <a:r>
              <a:rPr lang="fr-BE" sz="800" smtClean="0"/>
              <a:t>Part of each selection procedure  are reasoning tests.  </a:t>
            </a:r>
            <a:r>
              <a:rPr lang="fr-BE" altLang="en-US" sz="800" smtClean="0">
                <a:solidFill>
                  <a:schemeClr val="accent2"/>
                </a:solidFill>
              </a:rPr>
              <a:t>The reasoning tests test your  general cognitive abilities.</a:t>
            </a:r>
          </a:p>
          <a:p>
            <a:pPr eaLnBrk="1" hangingPunct="1"/>
            <a:endParaRPr lang="fr-BE" altLang="en-US" sz="800" smtClean="0">
              <a:solidFill>
                <a:schemeClr val="accent2"/>
              </a:solidFill>
            </a:endParaRPr>
          </a:p>
          <a:p>
            <a:pPr eaLnBrk="1" hangingPunct="1"/>
            <a:r>
              <a:rPr lang="fr-BE" sz="800" smtClean="0"/>
              <a:t>You will receive  the « Pre-selection - Computer based testing  » brochure  which explains what you can expect during this day. </a:t>
            </a:r>
          </a:p>
          <a:p>
            <a:pPr eaLnBrk="1" hangingPunct="1"/>
            <a:endParaRPr lang="fr-BE" sz="800" smtClean="0">
              <a:latin typeface="Myriad Pro" pitchFamily="34" charset="0"/>
            </a:endParaRPr>
          </a:p>
          <a:p>
            <a:pPr eaLnBrk="1" hangingPunct="1"/>
            <a:r>
              <a:rPr lang="fr-BE" sz="800" smtClean="0">
                <a:latin typeface="Myriad Pro" pitchFamily="34" charset="0"/>
              </a:rPr>
              <a:t>Results of verbal and numerical reasoning test will not be taken into account of your pre-selection  mark. </a:t>
            </a:r>
          </a:p>
          <a:p>
            <a:pPr eaLnBrk="1" hangingPunct="1"/>
            <a:r>
              <a:rPr lang="fr-BE" sz="800" smtClean="0">
                <a:latin typeface="Myriad Pro" pitchFamily="34" charset="0"/>
              </a:rPr>
              <a:t>You must reach the minimum pass mark. </a:t>
            </a:r>
          </a:p>
          <a:p>
            <a:pPr eaLnBrk="1" hangingPunct="1"/>
            <a:endParaRPr lang="fr-BE" sz="800" smtClean="0">
              <a:latin typeface="Myriad Pro" pitchFamily="34" charset="0"/>
            </a:endParaRPr>
          </a:p>
          <a:p>
            <a:pPr eaLnBrk="1" hangingPunct="1"/>
            <a:r>
              <a:rPr lang="fr-BE" sz="800" smtClean="0">
                <a:latin typeface="Myriad Pro" pitchFamily="34" charset="0"/>
              </a:rPr>
              <a:t>Your scores for Abstract reasoning+ Situational judgment are essential to make it to the second stage of the procedure.</a:t>
            </a:r>
          </a:p>
          <a:p>
            <a:pPr eaLnBrk="1" hangingPunct="1"/>
            <a:endParaRPr lang="fr-BE" sz="800" smtClean="0"/>
          </a:p>
          <a:p>
            <a:pPr eaLnBrk="1" hangingPunct="1"/>
            <a:endParaRPr lang="fr-BE" altLang="en-US" sz="800" smtClean="0">
              <a:solidFill>
                <a:schemeClr val="accent2"/>
              </a:solidFill>
            </a:endParaRPr>
          </a:p>
        </p:txBody>
      </p:sp>
      <p:sp>
        <p:nvSpPr>
          <p:cNvPr id="73732" name="Slide Number Placeholder 3"/>
          <p:cNvSpPr>
            <a:spLocks noGrp="1"/>
          </p:cNvSpPr>
          <p:nvPr>
            <p:ph type="sldNum" sz="quarter" idx="5"/>
          </p:nvPr>
        </p:nvSpPr>
        <p:spPr>
          <a:noFill/>
        </p:spPr>
        <p:txBody>
          <a:bodyPr/>
          <a:lstStyle/>
          <a:p>
            <a:fld id="{465ADD26-4547-4250-B211-ECE7A7261E3F}" type="slidenum">
              <a:rPr lang="en-GB" altLang="en-US" smtClean="0">
                <a:solidFill>
                  <a:srgbClr val="000000"/>
                </a:solidFill>
              </a:rPr>
              <a:pPr/>
              <a:t>12</a:t>
            </a:fld>
            <a:endParaRPr lang="en-GB" altLang="en-US" smtClean="0">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pPr eaLnBrk="1" hangingPunct="1"/>
            <a:r>
              <a:rPr lang="fr-BE" sz="800" smtClean="0"/>
              <a:t>When invited, you will receive  information which explains what you can expect in this test.</a:t>
            </a:r>
          </a:p>
          <a:p>
            <a:pPr eaLnBrk="1" hangingPunct="1"/>
            <a:endParaRPr lang="fr-BE" altLang="en-US" sz="800" smtClean="0">
              <a:solidFill>
                <a:schemeClr val="accent2"/>
              </a:solidFill>
            </a:endParaRPr>
          </a:p>
          <a:p>
            <a:pPr eaLnBrk="1" hangingPunct="1"/>
            <a:endParaRPr lang="fr-BE" altLang="en-US" sz="800" smtClean="0">
              <a:solidFill>
                <a:schemeClr val="accent2"/>
              </a:solidFill>
            </a:endParaRPr>
          </a:p>
          <a:p>
            <a:pPr eaLnBrk="1" hangingPunct="1"/>
            <a:endParaRPr lang="fr-BE" altLang="en-US" sz="800" smtClean="0"/>
          </a:p>
          <a:p>
            <a:pPr eaLnBrk="1" hangingPunct="1"/>
            <a:endParaRPr lang="nl-NL" altLang="en-US" sz="800" smtClean="0">
              <a:solidFill>
                <a:srgbClr val="2D5EC1"/>
              </a:solidFill>
            </a:endParaRPr>
          </a:p>
        </p:txBody>
      </p:sp>
      <p:sp>
        <p:nvSpPr>
          <p:cNvPr id="74756" name="Slide Number Placeholder 3"/>
          <p:cNvSpPr>
            <a:spLocks noGrp="1"/>
          </p:cNvSpPr>
          <p:nvPr>
            <p:ph type="sldNum" sz="quarter" idx="5"/>
          </p:nvPr>
        </p:nvSpPr>
        <p:spPr>
          <a:noFill/>
        </p:spPr>
        <p:txBody>
          <a:bodyPr/>
          <a:lstStyle/>
          <a:p>
            <a:fld id="{B99E0ADC-0403-4205-93C1-CCC93AD07947}" type="slidenum">
              <a:rPr lang="en-GB" altLang="en-US" smtClean="0">
                <a:solidFill>
                  <a:srgbClr val="000000"/>
                </a:solidFill>
              </a:rPr>
              <a:pPr/>
              <a:t>13</a:t>
            </a:fld>
            <a:endParaRPr lang="en-GB" altLang="en-US" smtClean="0">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defRPr/>
            </a:pPr>
            <a:r>
              <a:rPr lang="fr-BE" sz="800" dirty="0" err="1" smtClean="0"/>
              <a:t>When</a:t>
            </a:r>
            <a:r>
              <a:rPr lang="fr-BE" sz="800" dirty="0" smtClean="0"/>
              <a:t> </a:t>
            </a:r>
            <a:r>
              <a:rPr lang="fr-BE" sz="800" dirty="0" err="1" smtClean="0"/>
              <a:t>invited</a:t>
            </a:r>
            <a:r>
              <a:rPr lang="fr-BE" sz="800" dirty="0" smtClean="0"/>
              <a:t>, You </a:t>
            </a:r>
            <a:r>
              <a:rPr lang="fr-BE" sz="800" dirty="0" err="1"/>
              <a:t>will</a:t>
            </a:r>
            <a:r>
              <a:rPr lang="fr-BE" sz="800" dirty="0"/>
              <a:t> </a:t>
            </a:r>
            <a:r>
              <a:rPr lang="fr-BE" sz="800" dirty="0" err="1"/>
              <a:t>receive</a:t>
            </a:r>
            <a:r>
              <a:rPr lang="fr-BE" sz="800" dirty="0"/>
              <a:t>  the </a:t>
            </a:r>
            <a:r>
              <a:rPr lang="fr-BE" sz="800" b="1" dirty="0"/>
              <a:t>« </a:t>
            </a:r>
            <a:r>
              <a:rPr lang="fr-BE" sz="800" b="1" dirty="0" err="1" smtClean="0"/>
              <a:t>Assessment</a:t>
            </a:r>
            <a:r>
              <a:rPr lang="fr-BE" sz="800" b="1" dirty="0" smtClean="0"/>
              <a:t> Centre</a:t>
            </a:r>
            <a:r>
              <a:rPr lang="fr-BE" sz="800" b="1" dirty="0"/>
              <a:t> » brochure  </a:t>
            </a:r>
            <a:r>
              <a:rPr lang="fr-BE" sz="800" dirty="0" err="1"/>
              <a:t>which</a:t>
            </a:r>
            <a:r>
              <a:rPr lang="fr-BE" sz="800" dirty="0"/>
              <a:t> </a:t>
            </a:r>
            <a:r>
              <a:rPr lang="fr-BE" sz="800" dirty="0" err="1"/>
              <a:t>explains</a:t>
            </a:r>
            <a:r>
              <a:rPr lang="fr-BE" sz="800" dirty="0"/>
              <a:t> </a:t>
            </a:r>
            <a:r>
              <a:rPr lang="fr-BE" sz="800" dirty="0" err="1"/>
              <a:t>what</a:t>
            </a:r>
            <a:r>
              <a:rPr lang="fr-BE" sz="800" dirty="0"/>
              <a:t> </a:t>
            </a:r>
            <a:r>
              <a:rPr lang="fr-BE" sz="800" dirty="0" err="1"/>
              <a:t>you</a:t>
            </a:r>
            <a:r>
              <a:rPr lang="fr-BE" sz="800" dirty="0"/>
              <a:t> </a:t>
            </a:r>
            <a:r>
              <a:rPr lang="fr-BE" sz="800" dirty="0" err="1"/>
              <a:t>can</a:t>
            </a:r>
            <a:r>
              <a:rPr lang="fr-BE" sz="800" dirty="0"/>
              <a:t> </a:t>
            </a:r>
            <a:r>
              <a:rPr lang="fr-BE" sz="800" dirty="0" err="1"/>
              <a:t>expect</a:t>
            </a:r>
            <a:r>
              <a:rPr lang="fr-BE" sz="800" dirty="0"/>
              <a:t> </a:t>
            </a:r>
            <a:r>
              <a:rPr lang="fr-BE" sz="800" dirty="0" err="1"/>
              <a:t>during</a:t>
            </a:r>
            <a:r>
              <a:rPr lang="fr-BE" sz="800" dirty="0"/>
              <a:t> </a:t>
            </a:r>
            <a:r>
              <a:rPr lang="fr-BE" sz="800" dirty="0" err="1"/>
              <a:t>this</a:t>
            </a:r>
            <a:r>
              <a:rPr lang="fr-BE" sz="800" dirty="0"/>
              <a:t> </a:t>
            </a:r>
            <a:r>
              <a:rPr lang="fr-BE" sz="800" dirty="0" err="1" smtClean="0"/>
              <a:t>day</a:t>
            </a:r>
            <a:r>
              <a:rPr lang="fr-BE" sz="800" dirty="0" smtClean="0"/>
              <a:t> in Brussels.</a:t>
            </a:r>
            <a:endParaRPr lang="fr-BE" sz="800" dirty="0"/>
          </a:p>
          <a:p>
            <a:pPr eaLnBrk="1" hangingPunct="1">
              <a:defRPr/>
            </a:pPr>
            <a:endParaRPr lang="fr-BE" altLang="en-US" sz="800" dirty="0" smtClean="0">
              <a:solidFill>
                <a:schemeClr val="accent2"/>
              </a:solidFill>
            </a:endParaRPr>
          </a:p>
          <a:p>
            <a:pPr eaLnBrk="1" hangingPunct="1">
              <a:defRPr/>
            </a:pPr>
            <a:r>
              <a:rPr lang="fr-BE" altLang="en-US" sz="800" dirty="0" smtClean="0">
                <a:solidFill>
                  <a:schemeClr val="accent2"/>
                </a:solidFill>
              </a:rPr>
              <a:t>The </a:t>
            </a:r>
            <a:r>
              <a:rPr lang="fr-BE" altLang="en-US" sz="800" dirty="0" err="1">
                <a:solidFill>
                  <a:schemeClr val="accent2"/>
                </a:solidFill>
              </a:rPr>
              <a:t>Assessment</a:t>
            </a:r>
            <a:r>
              <a:rPr lang="fr-BE" altLang="en-US" sz="800" dirty="0">
                <a:solidFill>
                  <a:schemeClr val="accent2"/>
                </a:solidFill>
              </a:rPr>
              <a:t> centre </a:t>
            </a:r>
            <a:r>
              <a:rPr lang="fr-BE" altLang="en-US" sz="800" dirty="0" err="1">
                <a:solidFill>
                  <a:schemeClr val="accent2"/>
                </a:solidFill>
              </a:rPr>
              <a:t>which</a:t>
            </a:r>
            <a:r>
              <a:rPr lang="fr-BE" altLang="en-US" sz="800" dirty="0">
                <a:solidFill>
                  <a:schemeClr val="accent2"/>
                </a:solidFill>
              </a:rPr>
              <a:t> tests the </a:t>
            </a:r>
            <a:r>
              <a:rPr lang="fr-BE" altLang="en-US" sz="800" dirty="0" err="1">
                <a:solidFill>
                  <a:schemeClr val="accent2"/>
                </a:solidFill>
              </a:rPr>
              <a:t>following</a:t>
            </a:r>
            <a:r>
              <a:rPr lang="fr-BE" altLang="en-US" sz="800" dirty="0" smtClean="0">
                <a:solidFill>
                  <a:schemeClr val="accent2"/>
                </a:solidFill>
              </a:rPr>
              <a:t>:</a:t>
            </a:r>
            <a:endParaRPr lang="fr-BE" altLang="en-US" sz="800" dirty="0">
              <a:solidFill>
                <a:schemeClr val="accent2"/>
              </a:solidFill>
            </a:endParaRPr>
          </a:p>
          <a:p>
            <a:pPr marL="171433" indent="-171433">
              <a:buFont typeface="Arial" panose="020B0604020202020204" pitchFamily="34" charset="0"/>
              <a:buChar char="•"/>
              <a:defRPr/>
            </a:pPr>
            <a:r>
              <a:rPr lang="fr-BE" altLang="en-US" sz="800" dirty="0">
                <a:solidFill>
                  <a:schemeClr val="accent2"/>
                </a:solidFill>
              </a:rPr>
              <a:t>Specific </a:t>
            </a:r>
            <a:r>
              <a:rPr lang="fr-BE" altLang="en-US" sz="800" dirty="0" err="1">
                <a:solidFill>
                  <a:schemeClr val="accent2"/>
                </a:solidFill>
              </a:rPr>
              <a:t>competencies</a:t>
            </a:r>
            <a:endParaRPr lang="fr-BE" altLang="en-US" sz="800" dirty="0">
              <a:solidFill>
                <a:schemeClr val="accent2"/>
              </a:solidFill>
            </a:endParaRPr>
          </a:p>
          <a:p>
            <a:pPr marL="171433" indent="-171433">
              <a:buFont typeface="Arial" panose="020B0604020202020204" pitchFamily="34" charset="0"/>
              <a:buChar char="•"/>
              <a:defRPr/>
            </a:pPr>
            <a:r>
              <a:rPr lang="fr-BE" altLang="en-US" sz="800" dirty="0">
                <a:solidFill>
                  <a:schemeClr val="accent2"/>
                </a:solidFill>
              </a:rPr>
              <a:t>General </a:t>
            </a:r>
            <a:r>
              <a:rPr lang="fr-BE" altLang="en-US" sz="800" dirty="0" err="1">
                <a:solidFill>
                  <a:schemeClr val="accent2"/>
                </a:solidFill>
              </a:rPr>
              <a:t>competencies</a:t>
            </a:r>
            <a:endParaRPr lang="fr-BE" altLang="en-US" sz="800" dirty="0">
              <a:solidFill>
                <a:schemeClr val="accent2"/>
              </a:solidFill>
            </a:endParaRPr>
          </a:p>
          <a:p>
            <a:pPr eaLnBrk="1" hangingPunct="1">
              <a:defRPr/>
            </a:pPr>
            <a:endParaRPr lang="fr-BE" altLang="en-US" sz="800" dirty="0">
              <a:solidFill>
                <a:schemeClr val="accent2"/>
              </a:solidFill>
            </a:endParaRPr>
          </a:p>
          <a:p>
            <a:pPr eaLnBrk="1" hangingPunct="1">
              <a:defRPr/>
            </a:pPr>
            <a:endParaRPr lang="fr-BE" altLang="en-US" sz="800" dirty="0"/>
          </a:p>
          <a:p>
            <a:pPr eaLnBrk="1" hangingPunct="1">
              <a:defRPr/>
            </a:pPr>
            <a:endParaRPr lang="nl-NL" altLang="en-US" sz="800" dirty="0">
              <a:solidFill>
                <a:srgbClr val="2D5EC1"/>
              </a:solidFill>
            </a:endParaRPr>
          </a:p>
        </p:txBody>
      </p:sp>
      <p:sp>
        <p:nvSpPr>
          <p:cNvPr id="75780" name="Slide Number Placeholder 3"/>
          <p:cNvSpPr>
            <a:spLocks noGrp="1"/>
          </p:cNvSpPr>
          <p:nvPr>
            <p:ph type="sldNum" sz="quarter" idx="5"/>
          </p:nvPr>
        </p:nvSpPr>
        <p:spPr>
          <a:noFill/>
        </p:spPr>
        <p:txBody>
          <a:bodyPr/>
          <a:lstStyle/>
          <a:p>
            <a:fld id="{714FC6AB-80EB-4039-9E44-D1E4AD927AAE}" type="slidenum">
              <a:rPr lang="en-GB" altLang="en-US" smtClean="0">
                <a:solidFill>
                  <a:srgbClr val="000000"/>
                </a:solidFill>
              </a:rPr>
              <a:pPr/>
              <a:t>14</a:t>
            </a:fld>
            <a:endParaRPr lang="en-GB" altLang="en-US" smtClean="0">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pPr eaLnBrk="1" hangingPunct="1"/>
            <a:r>
              <a:rPr lang="nl-NL" altLang="en-US" sz="800" smtClean="0">
                <a:solidFill>
                  <a:srgbClr val="2D5EC1"/>
                </a:solidFill>
              </a:rPr>
              <a:t>For a full overview on these competencies and how they are tested, see the Guide to Open Competitions and the notice of competition for the competition you apply for.</a:t>
            </a:r>
          </a:p>
          <a:p>
            <a:pPr eaLnBrk="1" hangingPunct="1"/>
            <a:r>
              <a:rPr lang="nl-NL" altLang="en-US" sz="800" smtClean="0">
                <a:solidFill>
                  <a:srgbClr val="2D5EC1"/>
                </a:solidFill>
              </a:rPr>
              <a:t>It will be published on our website.</a:t>
            </a:r>
          </a:p>
          <a:p>
            <a:pPr eaLnBrk="1" hangingPunct="1"/>
            <a:endParaRPr lang="nl-NL" altLang="en-US" sz="800" smtClean="0">
              <a:solidFill>
                <a:srgbClr val="2D5EC1"/>
              </a:solidFill>
            </a:endParaRPr>
          </a:p>
        </p:txBody>
      </p:sp>
      <p:sp>
        <p:nvSpPr>
          <p:cNvPr id="76804" name="Slide Number Placeholder 3"/>
          <p:cNvSpPr>
            <a:spLocks noGrp="1"/>
          </p:cNvSpPr>
          <p:nvPr>
            <p:ph type="sldNum" sz="quarter" idx="5"/>
          </p:nvPr>
        </p:nvSpPr>
        <p:spPr>
          <a:noFill/>
        </p:spPr>
        <p:txBody>
          <a:bodyPr/>
          <a:lstStyle/>
          <a:p>
            <a:fld id="{A35C6BA1-62DD-4689-B265-4C3CD9D2F18F}" type="slidenum">
              <a:rPr lang="en-GB" altLang="en-US" smtClean="0">
                <a:solidFill>
                  <a:srgbClr val="000000"/>
                </a:solidFill>
              </a:rPr>
              <a:pPr/>
              <a:t>15</a:t>
            </a:fld>
            <a:endParaRPr lang="en-GB" altLang="en-US" smtClean="0">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marL="227330" indent="-227330">
              <a:defRPr/>
            </a:pPr>
            <a:r>
              <a:rPr lang="fr-BE" dirty="0" smtClean="0"/>
              <a:t>This </a:t>
            </a:r>
            <a:r>
              <a:rPr lang="fr-BE" dirty="0" err="1" smtClean="0"/>
              <a:t>is</a:t>
            </a:r>
            <a:r>
              <a:rPr lang="fr-BE" dirty="0" smtClean="0"/>
              <a:t> a </a:t>
            </a:r>
            <a:r>
              <a:rPr lang="fr-BE" dirty="0" err="1" smtClean="0"/>
              <a:t>simplified</a:t>
            </a:r>
            <a:r>
              <a:rPr lang="fr-BE" dirty="0" smtClean="0"/>
              <a:t>  </a:t>
            </a:r>
            <a:r>
              <a:rPr lang="fr-BE" dirty="0" err="1" smtClean="0"/>
              <a:t>overview</a:t>
            </a:r>
            <a:r>
              <a:rPr lang="fr-BE" dirty="0" smtClean="0"/>
              <a:t> of a </a:t>
            </a:r>
            <a:r>
              <a:rPr lang="fr-BE" dirty="0" err="1" smtClean="0"/>
              <a:t>recruitment</a:t>
            </a:r>
            <a:r>
              <a:rPr lang="fr-BE" dirty="0" smtClean="0"/>
              <a:t> </a:t>
            </a:r>
            <a:r>
              <a:rPr lang="fr-BE" dirty="0" err="1" smtClean="0"/>
              <a:t>process</a:t>
            </a:r>
            <a:r>
              <a:rPr lang="fr-BE" dirty="0" smtClean="0"/>
              <a:t>, </a:t>
            </a:r>
            <a:r>
              <a:rPr lang="fr-BE" dirty="0" err="1" smtClean="0"/>
              <a:t>which</a:t>
            </a:r>
            <a:r>
              <a:rPr lang="fr-BE" dirty="0" smtClean="0"/>
              <a:t> </a:t>
            </a:r>
            <a:r>
              <a:rPr lang="fr-BE" dirty="0" err="1" smtClean="0"/>
              <a:t>does</a:t>
            </a:r>
            <a:r>
              <a:rPr lang="fr-BE" dirty="0" smtClean="0"/>
              <a:t> not </a:t>
            </a:r>
            <a:r>
              <a:rPr lang="fr-BE" dirty="0" err="1" smtClean="0"/>
              <a:t>reflect</a:t>
            </a:r>
            <a:r>
              <a:rPr lang="fr-BE" dirty="0" smtClean="0"/>
              <a:t> all possible variations for </a:t>
            </a:r>
            <a:r>
              <a:rPr lang="fr-BE" dirty="0" err="1" smtClean="0"/>
              <a:t>different</a:t>
            </a:r>
            <a:r>
              <a:rPr lang="fr-BE" dirty="0" smtClean="0"/>
              <a:t> types of </a:t>
            </a:r>
            <a:r>
              <a:rPr lang="fr-BE" dirty="0" err="1" smtClean="0"/>
              <a:t>competitions</a:t>
            </a:r>
            <a:r>
              <a:rPr lang="fr-BE" dirty="0" smtClean="0"/>
              <a:t>.</a:t>
            </a:r>
          </a:p>
          <a:p>
            <a:pPr marL="227330" indent="-227330">
              <a:buFontTx/>
              <a:buAutoNum type="arabicPeriod"/>
              <a:defRPr/>
            </a:pPr>
            <a:r>
              <a:rPr lang="fr-BE" dirty="0" err="1" smtClean="0"/>
              <a:t>Your</a:t>
            </a:r>
            <a:r>
              <a:rPr lang="fr-BE" dirty="0" smtClean="0"/>
              <a:t> are </a:t>
            </a:r>
            <a:r>
              <a:rPr lang="fr-BE" dirty="0" err="1" smtClean="0"/>
              <a:t>listed</a:t>
            </a:r>
            <a:r>
              <a:rPr lang="fr-BE" dirty="0" smtClean="0"/>
              <a:t> in the </a:t>
            </a:r>
            <a:r>
              <a:rPr lang="fr-BE" dirty="0" err="1" smtClean="0"/>
              <a:t>database</a:t>
            </a:r>
            <a:r>
              <a:rPr lang="fr-BE" dirty="0" smtClean="0"/>
              <a:t> of </a:t>
            </a:r>
            <a:r>
              <a:rPr lang="fr-BE" dirty="0" err="1" smtClean="0"/>
              <a:t>successful</a:t>
            </a:r>
            <a:r>
              <a:rPr lang="fr-BE" dirty="0" smtClean="0"/>
              <a:t> candidates – </a:t>
            </a:r>
            <a:r>
              <a:rPr lang="fr-BE" dirty="0" err="1" smtClean="0"/>
              <a:t>reserve</a:t>
            </a:r>
            <a:r>
              <a:rPr lang="fr-BE" dirty="0" smtClean="0"/>
              <a:t> </a:t>
            </a:r>
            <a:r>
              <a:rPr lang="fr-BE" dirty="0" err="1" smtClean="0"/>
              <a:t>list</a:t>
            </a:r>
            <a:endParaRPr lang="fr-BE" dirty="0" smtClean="0"/>
          </a:p>
          <a:p>
            <a:pPr marL="227330" indent="-227330">
              <a:buFontTx/>
              <a:buAutoNum type="arabicPeriod"/>
              <a:defRPr/>
            </a:pPr>
            <a:r>
              <a:rPr lang="fr-BE" dirty="0" smtClean="0"/>
              <a:t>Institutions </a:t>
            </a:r>
            <a:r>
              <a:rPr lang="fr-BE" dirty="0" err="1" smtClean="0"/>
              <a:t>with</a:t>
            </a:r>
            <a:r>
              <a:rPr lang="fr-BE" dirty="0" smtClean="0"/>
              <a:t> a </a:t>
            </a:r>
            <a:r>
              <a:rPr lang="fr-BE" dirty="0" err="1" smtClean="0"/>
              <a:t>vacancy</a:t>
            </a:r>
            <a:r>
              <a:rPr lang="fr-BE" dirty="0" smtClean="0"/>
              <a:t> contact </a:t>
            </a:r>
            <a:r>
              <a:rPr lang="fr-BE" dirty="0" err="1" smtClean="0"/>
              <a:t>suitable</a:t>
            </a:r>
            <a:r>
              <a:rPr lang="fr-BE" dirty="0" smtClean="0"/>
              <a:t> candidates on the </a:t>
            </a:r>
            <a:r>
              <a:rPr lang="fr-BE" dirty="0" err="1" smtClean="0"/>
              <a:t>reserve</a:t>
            </a:r>
            <a:r>
              <a:rPr lang="fr-BE" dirty="0" smtClean="0"/>
              <a:t> </a:t>
            </a:r>
            <a:r>
              <a:rPr lang="fr-BE" dirty="0" err="1" smtClean="0"/>
              <a:t>list</a:t>
            </a:r>
            <a:r>
              <a:rPr lang="fr-BE" dirty="0" smtClean="0"/>
              <a:t> for an interview</a:t>
            </a:r>
          </a:p>
          <a:p>
            <a:pPr marL="227330" indent="-227330">
              <a:buFontTx/>
              <a:buAutoNum type="arabicPeriod"/>
              <a:defRPr/>
            </a:pPr>
            <a:r>
              <a:rPr lang="fr-BE" dirty="0" smtClean="0"/>
              <a:t>If </a:t>
            </a:r>
            <a:r>
              <a:rPr lang="fr-BE" dirty="0" err="1" smtClean="0"/>
              <a:t>there</a:t>
            </a:r>
            <a:r>
              <a:rPr lang="fr-BE" dirty="0" smtClean="0"/>
              <a:t> </a:t>
            </a:r>
            <a:r>
              <a:rPr lang="fr-BE" dirty="0" err="1" smtClean="0"/>
              <a:t>is</a:t>
            </a:r>
            <a:r>
              <a:rPr lang="fr-BE" dirty="0" smtClean="0"/>
              <a:t> a match </a:t>
            </a:r>
            <a:r>
              <a:rPr lang="fr-BE" dirty="0" err="1" smtClean="0"/>
              <a:t>you</a:t>
            </a:r>
            <a:r>
              <a:rPr lang="fr-BE" dirty="0" smtClean="0"/>
              <a:t> </a:t>
            </a:r>
            <a:r>
              <a:rPr lang="fr-BE" dirty="0" err="1" smtClean="0"/>
              <a:t>will</a:t>
            </a:r>
            <a:r>
              <a:rPr lang="fr-BE" dirty="0" smtClean="0"/>
              <a:t> </a:t>
            </a:r>
            <a:r>
              <a:rPr lang="fr-BE" dirty="0" err="1" smtClean="0"/>
              <a:t>be</a:t>
            </a:r>
            <a:r>
              <a:rPr lang="fr-BE" dirty="0" smtClean="0"/>
              <a:t> </a:t>
            </a:r>
            <a:r>
              <a:rPr lang="fr-BE" dirty="0" err="1" smtClean="0"/>
              <a:t>provided</a:t>
            </a:r>
            <a:r>
              <a:rPr lang="fr-BE" dirty="0" smtClean="0"/>
              <a:t> </a:t>
            </a:r>
            <a:r>
              <a:rPr lang="fr-BE" dirty="0" err="1" smtClean="0"/>
              <a:t>with</a:t>
            </a:r>
            <a:r>
              <a:rPr lang="fr-BE" dirty="0" smtClean="0"/>
              <a:t> a job </a:t>
            </a:r>
            <a:r>
              <a:rPr lang="fr-BE" dirty="0" err="1" smtClean="0"/>
              <a:t>offer</a:t>
            </a:r>
            <a:r>
              <a:rPr lang="fr-BE" dirty="0" smtClean="0"/>
              <a:t>.</a:t>
            </a:r>
          </a:p>
          <a:p>
            <a:pPr>
              <a:lnSpc>
                <a:spcPct val="80000"/>
              </a:lnSpc>
              <a:defRPr/>
            </a:pPr>
            <a:endParaRPr lang="en-GB" dirty="0" smtClean="0"/>
          </a:p>
          <a:p>
            <a:pPr>
              <a:lnSpc>
                <a:spcPct val="80000"/>
              </a:lnSpc>
              <a:defRPr/>
            </a:pPr>
            <a:r>
              <a:rPr lang="en-GB" dirty="0" smtClean="0"/>
              <a:t>Candidates who pass a competition are placed on a reserve list from which the institutions draw recruits as and when they need them. The aim of a competition, then, is not to fill a specific post, but to constitute a reserve pool for recruitment.</a:t>
            </a:r>
          </a:p>
          <a:p>
            <a:pPr>
              <a:lnSpc>
                <a:spcPct val="80000"/>
              </a:lnSpc>
              <a:defRPr/>
            </a:pPr>
            <a:endParaRPr lang="fr-BE" dirty="0" smtClean="0"/>
          </a:p>
          <a:p>
            <a:pPr>
              <a:lnSpc>
                <a:spcPct val="80000"/>
              </a:lnSpc>
              <a:defRPr/>
            </a:pPr>
            <a:r>
              <a:rPr lang="fr-BE" dirty="0" smtClean="0"/>
              <a:t>The European Personnel </a:t>
            </a:r>
            <a:r>
              <a:rPr lang="fr-BE" dirty="0" err="1" smtClean="0"/>
              <a:t>Selection</a:t>
            </a:r>
            <a:r>
              <a:rPr lang="fr-BE" dirty="0" smtClean="0"/>
              <a:t> Office (EPSO) </a:t>
            </a:r>
            <a:r>
              <a:rPr lang="fr-BE" dirty="0" err="1" smtClean="0"/>
              <a:t>is</a:t>
            </a:r>
            <a:r>
              <a:rPr lang="fr-BE" dirty="0" smtClean="0"/>
              <a:t> the </a:t>
            </a:r>
            <a:r>
              <a:rPr lang="fr-BE" dirty="0" err="1" smtClean="0"/>
              <a:t>interinstitutional</a:t>
            </a:r>
            <a:r>
              <a:rPr lang="fr-BE" dirty="0" smtClean="0"/>
              <a:t> office </a:t>
            </a:r>
            <a:r>
              <a:rPr lang="fr-BE" dirty="0" err="1" smtClean="0"/>
              <a:t>responsible</a:t>
            </a:r>
            <a:r>
              <a:rPr lang="fr-BE" dirty="0" smtClean="0"/>
              <a:t> for </a:t>
            </a:r>
            <a:r>
              <a:rPr lang="fr-BE" dirty="0" err="1" smtClean="0"/>
              <a:t>organising</a:t>
            </a:r>
            <a:r>
              <a:rPr lang="fr-BE" dirty="0" smtClean="0"/>
              <a:t> </a:t>
            </a:r>
            <a:r>
              <a:rPr lang="fr-BE" dirty="0" err="1" smtClean="0"/>
              <a:t>competitions</a:t>
            </a:r>
            <a:r>
              <a:rPr lang="fr-BE" dirty="0" smtClean="0"/>
              <a:t> .</a:t>
            </a:r>
          </a:p>
          <a:p>
            <a:pPr>
              <a:lnSpc>
                <a:spcPct val="80000"/>
              </a:lnSpc>
              <a:defRPr/>
            </a:pPr>
            <a:r>
              <a:rPr lang="fr-BE" dirty="0" err="1" smtClean="0"/>
              <a:t>Two</a:t>
            </a:r>
            <a:r>
              <a:rPr lang="fr-BE" dirty="0" smtClean="0"/>
              <a:t>-stage </a:t>
            </a:r>
            <a:r>
              <a:rPr lang="fr-BE" dirty="0" err="1" smtClean="0"/>
              <a:t>procedure</a:t>
            </a:r>
            <a:r>
              <a:rPr lang="fr-BE" dirty="0" smtClean="0"/>
              <a:t>:</a:t>
            </a:r>
          </a:p>
          <a:p>
            <a:pPr>
              <a:lnSpc>
                <a:spcPct val="80000"/>
              </a:lnSpc>
              <a:buFontTx/>
              <a:buChar char="•"/>
              <a:defRPr/>
            </a:pPr>
            <a:r>
              <a:rPr lang="fr-BE" dirty="0" err="1" smtClean="0"/>
              <a:t>Selection</a:t>
            </a:r>
            <a:endParaRPr lang="fr-BE" dirty="0" smtClean="0"/>
          </a:p>
          <a:p>
            <a:pPr>
              <a:lnSpc>
                <a:spcPct val="80000"/>
              </a:lnSpc>
              <a:buFontTx/>
              <a:buChar char="•"/>
              <a:defRPr/>
            </a:pPr>
            <a:r>
              <a:rPr lang="fr-BE" dirty="0" err="1" smtClean="0"/>
              <a:t>Recruitment</a:t>
            </a:r>
            <a:endParaRPr lang="fr-BE" dirty="0" smtClean="0"/>
          </a:p>
          <a:p>
            <a:pPr>
              <a:lnSpc>
                <a:spcPct val="80000"/>
              </a:lnSpc>
              <a:defRPr/>
            </a:pPr>
            <a:r>
              <a:rPr lang="fr-BE" dirty="0" smtClean="0"/>
              <a:t>EPSO </a:t>
            </a:r>
            <a:r>
              <a:rPr lang="fr-BE" dirty="0" err="1" smtClean="0"/>
              <a:t>is</a:t>
            </a:r>
            <a:r>
              <a:rPr lang="fr-BE" dirty="0" smtClean="0"/>
              <a:t> </a:t>
            </a:r>
            <a:r>
              <a:rPr lang="fr-BE" dirty="0" err="1" smtClean="0"/>
              <a:t>responsible</a:t>
            </a:r>
            <a:r>
              <a:rPr lang="fr-BE" dirty="0" smtClean="0"/>
              <a:t> for the </a:t>
            </a:r>
            <a:r>
              <a:rPr lang="fr-BE" dirty="0" err="1" smtClean="0"/>
              <a:t>selection</a:t>
            </a:r>
            <a:r>
              <a:rPr lang="fr-BE" dirty="0" smtClean="0"/>
              <a:t> </a:t>
            </a:r>
            <a:r>
              <a:rPr lang="fr-BE" dirty="0" err="1" smtClean="0"/>
              <a:t>procedure</a:t>
            </a:r>
            <a:r>
              <a:rPr lang="fr-BE" dirty="0" smtClean="0"/>
              <a:t>.</a:t>
            </a:r>
          </a:p>
          <a:p>
            <a:pPr>
              <a:lnSpc>
                <a:spcPct val="80000"/>
              </a:lnSpc>
              <a:defRPr/>
            </a:pPr>
            <a:r>
              <a:rPr lang="fr-BE" dirty="0" smtClean="0"/>
              <a:t>The Institutions are </a:t>
            </a:r>
            <a:r>
              <a:rPr lang="fr-BE" dirty="0" err="1" smtClean="0"/>
              <a:t>responsible</a:t>
            </a:r>
            <a:r>
              <a:rPr lang="fr-BE" dirty="0" smtClean="0"/>
              <a:t> for </a:t>
            </a:r>
            <a:r>
              <a:rPr lang="fr-BE" dirty="0" err="1" smtClean="0"/>
              <a:t>recruitment</a:t>
            </a:r>
            <a:r>
              <a:rPr lang="fr-BE" dirty="0" smtClean="0"/>
              <a:t>.</a:t>
            </a:r>
            <a:endParaRPr lang="nl-NL" dirty="0" smtClean="0"/>
          </a:p>
          <a:p>
            <a:pPr eaLnBrk="1" hangingPunct="1">
              <a:defRPr/>
            </a:pPr>
            <a:endParaRPr lang="fr-BE" dirty="0" smtClean="0"/>
          </a:p>
          <a:p>
            <a:pPr eaLnBrk="1" hangingPunct="1">
              <a:defRPr/>
            </a:pPr>
            <a:endParaRPr lang="fr-BE" sz="800" b="1" dirty="0"/>
          </a:p>
        </p:txBody>
      </p:sp>
      <p:sp>
        <p:nvSpPr>
          <p:cNvPr id="77828" name="Slide Number Placeholder 3"/>
          <p:cNvSpPr>
            <a:spLocks noGrp="1"/>
          </p:cNvSpPr>
          <p:nvPr>
            <p:ph type="sldNum" sz="quarter" idx="5"/>
          </p:nvPr>
        </p:nvSpPr>
        <p:spPr>
          <a:noFill/>
        </p:spPr>
        <p:txBody>
          <a:bodyPr/>
          <a:lstStyle/>
          <a:p>
            <a:fld id="{037039F0-0158-4FF3-B09D-E6E4F89B20CC}" type="slidenum">
              <a:rPr lang="en-GB" smtClean="0">
                <a:solidFill>
                  <a:srgbClr val="000000"/>
                </a:solidFill>
              </a:rPr>
              <a:pPr/>
              <a:t>16</a:t>
            </a:fld>
            <a:endParaRPr lang="en-GB" smtClean="0">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eaLnBrk="1" hangingPunct="1"/>
            <a:r>
              <a:rPr lang="fr-BE" altLang="en-US" sz="800" smtClean="0"/>
              <a:t>For all types of tests you can find examples on our  website, these are intended to give you an idea about what you can expect. </a:t>
            </a:r>
          </a:p>
          <a:p>
            <a:pPr eaLnBrk="1" hangingPunct="1"/>
            <a:endParaRPr lang="fr-BE" altLang="en-US" sz="800" smtClean="0"/>
          </a:p>
          <a:p>
            <a:pPr eaLnBrk="1" hangingPunct="1"/>
            <a:r>
              <a:rPr lang="fr-BE" altLang="en-US" sz="800" smtClean="0"/>
              <a:t>Before you apply for the AD5 generalist or the Auditors competition – you will have to take a series of tests. </a:t>
            </a:r>
          </a:p>
          <a:p>
            <a:pPr eaLnBrk="1" hangingPunct="1"/>
            <a:r>
              <a:rPr lang="fr-BE" altLang="en-US" sz="800" smtClean="0"/>
              <a:t>A self-selection test'  EU Career, My Careers' to give you an idea about working for the EU institutions.</a:t>
            </a:r>
          </a:p>
          <a:p>
            <a:pPr eaLnBrk="1" hangingPunct="1"/>
            <a:r>
              <a:rPr lang="fr-BE" altLang="en-US" sz="800" smtClean="0"/>
              <a:t>A set of self-assessment tests – that reflect the level and type of tests that you can expect in the pre-selection phase.</a:t>
            </a:r>
          </a:p>
          <a:p>
            <a:pPr eaLnBrk="1" hangingPunct="1"/>
            <a:endParaRPr lang="fr-BE" altLang="en-US" sz="800" smtClean="0"/>
          </a:p>
          <a:p>
            <a:pPr eaLnBrk="1" hangingPunct="1"/>
            <a:r>
              <a:rPr lang="fr-BE" altLang="en-US" sz="800" smtClean="0"/>
              <a:t>This all explained in detail on the website. Your results of tests have no impact on your further application.</a:t>
            </a:r>
          </a:p>
          <a:p>
            <a:pPr eaLnBrk="1" hangingPunct="1"/>
            <a:endParaRPr lang="fr-BE" altLang="en-US" sz="800" smtClean="0"/>
          </a:p>
          <a:p>
            <a:pPr eaLnBrk="1" hangingPunct="1"/>
            <a:r>
              <a:rPr lang="fr-BE" altLang="en-US" sz="800" smtClean="0"/>
              <a:t>But take into account that this will involve some time, before you can access the application form.</a:t>
            </a:r>
          </a:p>
          <a:p>
            <a:pPr eaLnBrk="1" hangingPunct="1"/>
            <a:r>
              <a:rPr lang="fr-BE" altLang="en-US" sz="800" smtClean="0"/>
              <a:t>Don't wait until the last moment before your start your application! </a:t>
            </a:r>
          </a:p>
          <a:p>
            <a:pPr eaLnBrk="1" hangingPunct="1"/>
            <a:endParaRPr lang="fr-BE" altLang="en-US" sz="800" smtClean="0"/>
          </a:p>
          <a:p>
            <a:pPr eaLnBrk="1" hangingPunct="1"/>
            <a:r>
              <a:rPr lang="fr-BE" altLang="en-US" sz="800" smtClean="0"/>
              <a:t>Also have a look at our sample test pages – where you can find mock exercises and a video on what a GENERAL day in the assessment centre looks like. </a:t>
            </a:r>
          </a:p>
          <a:p>
            <a:pPr eaLnBrk="1" hangingPunct="1"/>
            <a:r>
              <a:rPr lang="fr-BE" altLang="en-US" smtClean="0"/>
              <a:t>Reasoning tests are available in a timed environment</a:t>
            </a:r>
          </a:p>
          <a:p>
            <a:pPr eaLnBrk="1" hangingPunct="1"/>
            <a:endParaRPr lang="fr-BE" altLang="en-US" smtClean="0">
              <a:solidFill>
                <a:srgbClr val="FFFFFF"/>
              </a:solidFill>
            </a:endParaRPr>
          </a:p>
        </p:txBody>
      </p:sp>
      <p:sp>
        <p:nvSpPr>
          <p:cNvPr id="78852" name="Slide Number Placeholder 3"/>
          <p:cNvSpPr>
            <a:spLocks noGrp="1"/>
          </p:cNvSpPr>
          <p:nvPr>
            <p:ph type="sldNum" sz="quarter" idx="5"/>
          </p:nvPr>
        </p:nvSpPr>
        <p:spPr>
          <a:noFill/>
        </p:spPr>
        <p:txBody>
          <a:bodyPr/>
          <a:lstStyle/>
          <a:p>
            <a:fld id="{4B7D4735-9A0F-4CBA-B570-EBB5F6FF2E68}" type="slidenum">
              <a:rPr lang="en-GB" altLang="en-US" smtClean="0">
                <a:solidFill>
                  <a:srgbClr val="000000"/>
                </a:solidFill>
              </a:rPr>
              <a:pPr/>
              <a:t>17</a:t>
            </a:fld>
            <a:endParaRPr lang="en-GB" altLang="en-US" smtClean="0">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hr-HR" dirty="0" smtClean="0"/>
              <a:t>AD5</a:t>
            </a:r>
            <a:r>
              <a:rPr lang="hr-HR" baseline="0" dirty="0" smtClean="0"/>
              <a:t> 4384 €</a:t>
            </a:r>
          </a:p>
          <a:p>
            <a:r>
              <a:rPr lang="hr-HR" baseline="0" dirty="0" smtClean="0"/>
              <a:t>AST1 2675 €</a:t>
            </a:r>
          </a:p>
          <a:p>
            <a:r>
              <a:rPr lang="hr-HR" baseline="0" dirty="0" smtClean="0"/>
              <a:t>AST/SC1 2345 €</a:t>
            </a:r>
            <a:endParaRPr lang="hr-HR" dirty="0"/>
          </a:p>
        </p:txBody>
      </p:sp>
      <p:sp>
        <p:nvSpPr>
          <p:cNvPr id="4" name="Slide Number Placeholder 3"/>
          <p:cNvSpPr>
            <a:spLocks noGrp="1"/>
          </p:cNvSpPr>
          <p:nvPr>
            <p:ph type="sldNum" sz="quarter" idx="10"/>
          </p:nvPr>
        </p:nvSpPr>
        <p:spPr/>
        <p:txBody>
          <a:bodyPr/>
          <a:lstStyle/>
          <a:p>
            <a:pPr>
              <a:defRPr/>
            </a:pPr>
            <a:fld id="{43EDFBB3-7781-4AB8-B22E-57EADCD30ED1}" type="slidenum">
              <a:rPr lang="en-GB" smtClean="0"/>
              <a:pPr>
                <a:defRPr/>
              </a:pPr>
              <a:t>18</a:t>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r>
              <a:rPr lang="en-GB" smtClean="0"/>
              <a:t>From March 26 – April 28  there is also the Auditors competition for the Court of Auditors in Luxembourg.</a:t>
            </a:r>
          </a:p>
          <a:p>
            <a:r>
              <a:rPr lang="en-GB" smtClean="0"/>
              <a:t>A brief overview of what we are looking for…</a:t>
            </a:r>
          </a:p>
          <a:p>
            <a:endParaRPr lang="en-GB" smtClean="0"/>
          </a:p>
          <a:p>
            <a:r>
              <a:rPr lang="en-GB" smtClean="0"/>
              <a:t>The auditors of the EU institutions are in charge of financial, performance and internal audits. They also provide assurance and advisory services in all operational fields of the EU and as such can operate in various countries or international organisations. </a:t>
            </a:r>
          </a:p>
          <a:p>
            <a:r>
              <a:rPr lang="en-GB" smtClean="0"/>
              <a:t> </a:t>
            </a:r>
          </a:p>
          <a:p>
            <a:r>
              <a:rPr lang="en-GB" smtClean="0"/>
              <a:t>The nature of the duties requires a wide range of knowledge in fields such as law, accountancy, public administration, finance and economics, project management in the EU’s various areas of competence, IT, audit and assessment techniques. </a:t>
            </a:r>
          </a:p>
          <a:p>
            <a:endParaRPr lang="fr-BE" smtClean="0"/>
          </a:p>
        </p:txBody>
      </p:sp>
      <p:sp>
        <p:nvSpPr>
          <p:cNvPr id="79876" name="Slide Number Placeholder 3"/>
          <p:cNvSpPr>
            <a:spLocks noGrp="1"/>
          </p:cNvSpPr>
          <p:nvPr>
            <p:ph type="sldNum" sz="quarter" idx="5"/>
          </p:nvPr>
        </p:nvSpPr>
        <p:spPr>
          <a:noFill/>
        </p:spPr>
        <p:txBody>
          <a:bodyPr/>
          <a:lstStyle/>
          <a:p>
            <a:fld id="{4AD9F973-E617-41A9-B5AD-BF4D53262819}" type="slidenum">
              <a:rPr lang="en-GB" smtClean="0"/>
              <a:pPr/>
              <a:t>19</a:t>
            </a:fld>
            <a:endParaRPr lang="en-GB"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r>
              <a:rPr lang="en-GB" smtClean="0"/>
              <a:t>The auditors of the EU institutions are in charge of financial, performance and internal audits. They also provide assurance and advisory services in all operational fields of the EU and as such can operate in various countries or international organisations. </a:t>
            </a:r>
          </a:p>
          <a:p>
            <a:r>
              <a:rPr lang="en-GB" smtClean="0"/>
              <a:t> </a:t>
            </a:r>
          </a:p>
          <a:p>
            <a:r>
              <a:rPr lang="en-GB" smtClean="0"/>
              <a:t>The nature of the duties requires a wide range of knowledge in fields such as law, accountancy, public administration, finance and economics, project management in the EU’s various areas of competence, IT, audit and assessment techniques. </a:t>
            </a:r>
          </a:p>
          <a:p>
            <a:endParaRPr lang="fr-BE" smtClean="0"/>
          </a:p>
        </p:txBody>
      </p:sp>
      <p:sp>
        <p:nvSpPr>
          <p:cNvPr id="80900" name="Slide Number Placeholder 3"/>
          <p:cNvSpPr>
            <a:spLocks noGrp="1"/>
          </p:cNvSpPr>
          <p:nvPr>
            <p:ph type="sldNum" sz="quarter" idx="5"/>
          </p:nvPr>
        </p:nvSpPr>
        <p:spPr>
          <a:noFill/>
        </p:spPr>
        <p:txBody>
          <a:bodyPr/>
          <a:lstStyle/>
          <a:p>
            <a:fld id="{BB69D087-A07E-4BFC-8E1B-599CF7A787E7}" type="slidenum">
              <a:rPr lang="en-GB" smtClean="0"/>
              <a:pPr/>
              <a:t>20</a:t>
            </a:fld>
            <a:endParaRPr lang="en-GB"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r>
              <a:rPr lang="en-GB" smtClean="0"/>
              <a:t>completed university studies of at least three years attested by a diploma. </a:t>
            </a:r>
          </a:p>
          <a:p>
            <a:r>
              <a:rPr lang="en-GB" smtClean="0"/>
              <a:t> </a:t>
            </a:r>
          </a:p>
          <a:p>
            <a:r>
              <a:rPr lang="en-GB" b="1" smtClean="0"/>
              <a:t>Students in their final year at university may take part in the competition provided that their diploma is awarded by 31 July 2015 at the latest</a:t>
            </a:r>
            <a:endParaRPr lang="fr-BE" smtClean="0">
              <a:latin typeface="Century Gothic" pitchFamily="34" charset="0"/>
            </a:endParaRPr>
          </a:p>
          <a:p>
            <a:pPr eaLnBrk="1" hangingPunct="1">
              <a:spcAft>
                <a:spcPct val="30000"/>
              </a:spcAft>
            </a:pPr>
            <a:endParaRPr lang="fr-BE" smtClean="0">
              <a:latin typeface="Century Gothic" pitchFamily="34" charset="0"/>
            </a:endParaRPr>
          </a:p>
          <a:p>
            <a:pPr eaLnBrk="1" hangingPunct="1">
              <a:spcAft>
                <a:spcPct val="30000"/>
              </a:spcAft>
            </a:pPr>
            <a:r>
              <a:rPr lang="fr-BE" u="sng" smtClean="0">
                <a:latin typeface="Century Gothic" pitchFamily="34" charset="0"/>
              </a:rPr>
              <a:t>Basic eligibility criteria are:</a:t>
            </a:r>
          </a:p>
          <a:p>
            <a:pPr eaLnBrk="1" hangingPunct="1">
              <a:buFont typeface="Wingdings" pitchFamily="2" charset="2"/>
              <a:buChar char="q"/>
            </a:pPr>
            <a:r>
              <a:rPr lang="fr-BE" smtClean="0">
                <a:latin typeface="Century Gothic" pitchFamily="34" charset="0"/>
              </a:rPr>
              <a:t>EU citizenship</a:t>
            </a:r>
          </a:p>
          <a:p>
            <a:pPr eaLnBrk="1" hangingPunct="1">
              <a:buFont typeface="Wingdings" pitchFamily="2" charset="2"/>
              <a:buChar char="q"/>
            </a:pPr>
            <a:r>
              <a:rPr lang="fr-BE" smtClean="0">
                <a:latin typeface="Century Gothic" pitchFamily="34" charset="0"/>
              </a:rPr>
              <a:t>2 EU languages (2</a:t>
            </a:r>
            <a:r>
              <a:rPr lang="fr-BE" baseline="30000" smtClean="0">
                <a:latin typeface="Century Gothic" pitchFamily="34" charset="0"/>
              </a:rPr>
              <a:t>nd</a:t>
            </a:r>
            <a:r>
              <a:rPr lang="fr-BE" smtClean="0">
                <a:latin typeface="Century Gothic" pitchFamily="34" charset="0"/>
              </a:rPr>
              <a:t> = EN, FR or DE)</a:t>
            </a:r>
          </a:p>
          <a:p>
            <a:pPr eaLnBrk="1" hangingPunct="1">
              <a:buFont typeface="Wingdings" pitchFamily="2" charset="2"/>
              <a:buChar char="q"/>
            </a:pPr>
            <a:r>
              <a:rPr lang="fr-BE" smtClean="0">
                <a:latin typeface="Century Gothic" pitchFamily="34" charset="0"/>
              </a:rPr>
              <a:t>Graduate profiles (Administrator):  bachelor </a:t>
            </a:r>
            <a:r>
              <a:rPr lang="fr-BE" sz="1000" smtClean="0">
                <a:latin typeface="Century Gothic" pitchFamily="34" charset="0"/>
              </a:rPr>
              <a:t>(at least)</a:t>
            </a:r>
          </a:p>
          <a:p>
            <a:pPr eaLnBrk="1" hangingPunct="1">
              <a:buFont typeface="Wingdings" pitchFamily="2" charset="2"/>
              <a:buChar char="q"/>
            </a:pPr>
            <a:r>
              <a:rPr lang="fr-BE" smtClean="0">
                <a:latin typeface="Century Gothic" pitchFamily="34" charset="0"/>
              </a:rPr>
              <a:t>Non-graduate profiles (Assistant):  secondary education + 6 yrs of prof. exp.  / post-secondary education + 3 yrs of prof. exp. </a:t>
            </a:r>
            <a:endParaRPr lang="en-GB" smtClean="0">
              <a:latin typeface="Century Gothic" pitchFamily="34" charset="0"/>
            </a:endParaRPr>
          </a:p>
          <a:p>
            <a:pPr>
              <a:lnSpc>
                <a:spcPct val="90000"/>
              </a:lnSpc>
            </a:pPr>
            <a:endParaRPr lang="nl-BE" smtClean="0">
              <a:latin typeface="Century Gothic" pitchFamily="34" charset="0"/>
            </a:endParaRPr>
          </a:p>
          <a:p>
            <a:pPr>
              <a:lnSpc>
                <a:spcPct val="90000"/>
              </a:lnSpc>
            </a:pPr>
            <a:r>
              <a:rPr lang="nl-BE" smtClean="0">
                <a:latin typeface="Century Gothic" pitchFamily="34" charset="0"/>
              </a:rPr>
              <a:t>No professional experience required.</a:t>
            </a:r>
          </a:p>
          <a:p>
            <a:endParaRPr lang="fr-BE" smtClean="0"/>
          </a:p>
        </p:txBody>
      </p:sp>
      <p:sp>
        <p:nvSpPr>
          <p:cNvPr id="71684" name="Slide Number Placeholder 3"/>
          <p:cNvSpPr>
            <a:spLocks noGrp="1"/>
          </p:cNvSpPr>
          <p:nvPr>
            <p:ph type="sldNum" sz="quarter" idx="5"/>
          </p:nvPr>
        </p:nvSpPr>
        <p:spPr>
          <a:noFill/>
        </p:spPr>
        <p:txBody>
          <a:bodyPr/>
          <a:lstStyle/>
          <a:p>
            <a:fld id="{1540821F-17FB-468E-855E-1E0CA9FA8738}" type="slidenum">
              <a:rPr lang="en-GB" smtClean="0"/>
              <a:pPr/>
              <a:t>21</a:t>
            </a:fld>
            <a:endParaRPr lang="en-GB"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r>
              <a:rPr lang="en-GB" smtClean="0"/>
              <a:t>completed university studies of at least three years attested by a diploma. </a:t>
            </a:r>
          </a:p>
          <a:p>
            <a:r>
              <a:rPr lang="en-GB" smtClean="0"/>
              <a:t> </a:t>
            </a:r>
          </a:p>
          <a:p>
            <a:r>
              <a:rPr lang="en-GB" b="1" smtClean="0"/>
              <a:t>Students in their final year at university may take part in the competition provided that their diploma is awarded by 31 July 2015 at the latest</a:t>
            </a:r>
            <a:endParaRPr lang="fr-BE" smtClean="0">
              <a:latin typeface="Century Gothic" pitchFamily="34" charset="0"/>
            </a:endParaRPr>
          </a:p>
          <a:p>
            <a:pPr eaLnBrk="1" hangingPunct="1">
              <a:spcAft>
                <a:spcPct val="30000"/>
              </a:spcAft>
            </a:pPr>
            <a:endParaRPr lang="fr-BE" smtClean="0">
              <a:latin typeface="Century Gothic" pitchFamily="34" charset="0"/>
            </a:endParaRPr>
          </a:p>
          <a:p>
            <a:pPr eaLnBrk="1" hangingPunct="1">
              <a:spcAft>
                <a:spcPct val="30000"/>
              </a:spcAft>
            </a:pPr>
            <a:r>
              <a:rPr lang="fr-BE" u="sng" smtClean="0">
                <a:latin typeface="Century Gothic" pitchFamily="34" charset="0"/>
              </a:rPr>
              <a:t>Basic eligibility criteria are:</a:t>
            </a:r>
          </a:p>
          <a:p>
            <a:pPr eaLnBrk="1" hangingPunct="1">
              <a:buFont typeface="Wingdings" pitchFamily="2" charset="2"/>
              <a:buChar char="q"/>
            </a:pPr>
            <a:r>
              <a:rPr lang="fr-BE" smtClean="0">
                <a:latin typeface="Century Gothic" pitchFamily="34" charset="0"/>
              </a:rPr>
              <a:t>EU citizenship</a:t>
            </a:r>
          </a:p>
          <a:p>
            <a:pPr eaLnBrk="1" hangingPunct="1">
              <a:buFont typeface="Wingdings" pitchFamily="2" charset="2"/>
              <a:buChar char="q"/>
            </a:pPr>
            <a:r>
              <a:rPr lang="fr-BE" smtClean="0">
                <a:latin typeface="Century Gothic" pitchFamily="34" charset="0"/>
              </a:rPr>
              <a:t>Graduate profiles (Administrator):  bachelor </a:t>
            </a:r>
            <a:r>
              <a:rPr lang="fr-BE" sz="1000" smtClean="0">
                <a:latin typeface="Century Gothic" pitchFamily="34" charset="0"/>
              </a:rPr>
              <a:t>(at least)</a:t>
            </a:r>
          </a:p>
          <a:p>
            <a:pPr eaLnBrk="1" hangingPunct="1">
              <a:buFont typeface="Wingdings" pitchFamily="2" charset="2"/>
              <a:buChar char="q"/>
            </a:pPr>
            <a:r>
              <a:rPr lang="en-US" smtClean="0">
                <a:latin typeface="Century Gothic" pitchFamily="34" charset="0"/>
              </a:rPr>
              <a:t>Duties are listed in the Notice of Competition </a:t>
            </a:r>
            <a:r>
              <a:rPr lang="en-US" smtClean="0">
                <a:latin typeface="Century Gothic" pitchFamily="34" charset="0"/>
                <a:sym typeface="Wingdings" pitchFamily="2" charset="2"/>
              </a:rPr>
              <a:t> knowledge related to the duties is essential!</a:t>
            </a:r>
            <a:endParaRPr lang="en-US" smtClean="0">
              <a:latin typeface="Century Gothic" pitchFamily="34" charset="0"/>
            </a:endParaRPr>
          </a:p>
          <a:p>
            <a:pPr eaLnBrk="1" hangingPunct="1">
              <a:buFont typeface="Wingdings" pitchFamily="2" charset="2"/>
              <a:buNone/>
            </a:pPr>
            <a:endParaRPr lang="en-US" smtClean="0">
              <a:latin typeface="Century Gothic" pitchFamily="34" charset="0"/>
            </a:endParaRPr>
          </a:p>
          <a:p>
            <a:pPr eaLnBrk="1" hangingPunct="1">
              <a:buFont typeface="Wingdings" pitchFamily="2" charset="2"/>
              <a:buNone/>
            </a:pPr>
            <a:r>
              <a:rPr lang="en-US" smtClean="0">
                <a:latin typeface="Century Gothic" pitchFamily="34" charset="0"/>
              </a:rPr>
              <a:t>Procedure as shown in the AD5 generalists overview.</a:t>
            </a:r>
            <a:endParaRPr lang="nl-BE" smtClean="0">
              <a:latin typeface="Century Gothic" pitchFamily="34" charset="0"/>
            </a:endParaRPr>
          </a:p>
          <a:p>
            <a:pPr>
              <a:lnSpc>
                <a:spcPct val="90000"/>
              </a:lnSpc>
            </a:pPr>
            <a:endParaRPr lang="nl-BE" u="sng" smtClean="0">
              <a:latin typeface="Century Gothic" pitchFamily="34" charset="0"/>
            </a:endParaRPr>
          </a:p>
          <a:p>
            <a:pPr>
              <a:lnSpc>
                <a:spcPct val="90000"/>
              </a:lnSpc>
            </a:pPr>
            <a:endParaRPr lang="nl-BE" u="sng" smtClean="0">
              <a:latin typeface="Century Gothic" pitchFamily="34" charset="0"/>
            </a:endParaRPr>
          </a:p>
          <a:p>
            <a:endParaRPr lang="fr-BE" smtClean="0"/>
          </a:p>
        </p:txBody>
      </p:sp>
      <p:sp>
        <p:nvSpPr>
          <p:cNvPr id="82948" name="Slide Number Placeholder 3"/>
          <p:cNvSpPr>
            <a:spLocks noGrp="1"/>
          </p:cNvSpPr>
          <p:nvPr>
            <p:ph type="sldNum" sz="quarter" idx="5"/>
          </p:nvPr>
        </p:nvSpPr>
        <p:spPr>
          <a:noFill/>
        </p:spPr>
        <p:txBody>
          <a:bodyPr/>
          <a:lstStyle/>
          <a:p>
            <a:fld id="{C2FA54FC-4E66-404B-853E-6B1253CADD6D}" type="slidenum">
              <a:rPr lang="en-GB" smtClean="0"/>
              <a:pPr/>
              <a:t>22</a:t>
            </a:fld>
            <a:endParaRPr lang="en-GB"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pPr eaLnBrk="1" hangingPunct="1"/>
            <a:r>
              <a:rPr lang="fr-BE" altLang="en-US" smtClean="0"/>
              <a:t>For all types of tests you can find examples on our  website, these are intended to give you an idea about what you can expect. </a:t>
            </a:r>
          </a:p>
          <a:p>
            <a:pPr eaLnBrk="1" hangingPunct="1"/>
            <a:endParaRPr lang="fr-BE" altLang="en-US" smtClean="0"/>
          </a:p>
          <a:p>
            <a:pPr eaLnBrk="1" hangingPunct="1"/>
            <a:r>
              <a:rPr lang="fr-BE" altLang="en-US" smtClean="0"/>
              <a:t>Before you apply for the AD5 generalist or the Auditors competition – you will have to take a series of tests. </a:t>
            </a:r>
          </a:p>
          <a:p>
            <a:pPr eaLnBrk="1" hangingPunct="1"/>
            <a:r>
              <a:rPr lang="fr-BE" altLang="en-US" smtClean="0"/>
              <a:t>A self-selection test'  EU Career, My Careers' to give you an idea about working for the EU institutions.</a:t>
            </a:r>
          </a:p>
          <a:p>
            <a:pPr eaLnBrk="1" hangingPunct="1"/>
            <a:r>
              <a:rPr lang="fr-BE" altLang="en-US" smtClean="0"/>
              <a:t>A set of self-assessment tests – that reflect the level and type of tests that you can expect in the pre-selection phase.</a:t>
            </a:r>
          </a:p>
          <a:p>
            <a:pPr eaLnBrk="1" hangingPunct="1"/>
            <a:endParaRPr lang="fr-BE" altLang="en-US" smtClean="0"/>
          </a:p>
          <a:p>
            <a:pPr eaLnBrk="1" hangingPunct="1"/>
            <a:r>
              <a:rPr lang="fr-BE" altLang="en-US" smtClean="0"/>
              <a:t>This all explained in detail on the website. Your results of tests have no impact on your further application.</a:t>
            </a:r>
          </a:p>
          <a:p>
            <a:pPr eaLnBrk="1" hangingPunct="1"/>
            <a:endParaRPr lang="fr-BE" altLang="en-US" smtClean="0"/>
          </a:p>
          <a:p>
            <a:pPr eaLnBrk="1" hangingPunct="1"/>
            <a:r>
              <a:rPr lang="fr-BE" altLang="en-US" smtClean="0"/>
              <a:t>But take into account that this will involve some time, before you can access the application form.</a:t>
            </a:r>
          </a:p>
          <a:p>
            <a:pPr eaLnBrk="1" hangingPunct="1"/>
            <a:r>
              <a:rPr lang="fr-BE" altLang="en-US" smtClean="0"/>
              <a:t>Don't wait until the last moment before your start your application! </a:t>
            </a:r>
          </a:p>
          <a:p>
            <a:pPr eaLnBrk="1" hangingPunct="1"/>
            <a:endParaRPr lang="fr-BE" altLang="en-US" smtClean="0"/>
          </a:p>
          <a:p>
            <a:pPr eaLnBrk="1" hangingPunct="1"/>
            <a:r>
              <a:rPr lang="fr-BE" altLang="en-US" smtClean="0"/>
              <a:t>Also have a look at our sample test pages – where you can find mock exercises and a video on what a GENERAL day in the assessment centre looks like. </a:t>
            </a:r>
          </a:p>
          <a:p>
            <a:pPr eaLnBrk="1" hangingPunct="1"/>
            <a:r>
              <a:rPr lang="fr-BE" altLang="en-US" sz="2400" smtClean="0"/>
              <a:t>Reasoning tests are available in a timed environment</a:t>
            </a:r>
          </a:p>
          <a:p>
            <a:pPr eaLnBrk="1" hangingPunct="1"/>
            <a:endParaRPr lang="fr-BE" altLang="en-US" smtClean="0">
              <a:solidFill>
                <a:srgbClr val="FFFFFF"/>
              </a:solidFill>
            </a:endParaRPr>
          </a:p>
        </p:txBody>
      </p:sp>
      <p:sp>
        <p:nvSpPr>
          <p:cNvPr id="83972" name="Slide Number Placeholder 3"/>
          <p:cNvSpPr>
            <a:spLocks noGrp="1"/>
          </p:cNvSpPr>
          <p:nvPr>
            <p:ph type="sldNum" sz="quarter" idx="5"/>
          </p:nvPr>
        </p:nvSpPr>
        <p:spPr>
          <a:noFill/>
        </p:spPr>
        <p:txBody>
          <a:bodyPr/>
          <a:lstStyle/>
          <a:p>
            <a:fld id="{85E24B25-2FFF-4980-B068-398899F9E46A}" type="slidenum">
              <a:rPr lang="en-GB" altLang="en-US" smtClean="0">
                <a:solidFill>
                  <a:srgbClr val="000000"/>
                </a:solidFill>
              </a:rPr>
              <a:pPr/>
              <a:t>23</a:t>
            </a:fld>
            <a:endParaRPr lang="en-GB" altLang="en-US" smtClean="0">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r>
              <a:rPr lang="fr-BE" smtClean="0"/>
              <a:t>An overview of what type of tests you can expect + some samples.</a:t>
            </a:r>
          </a:p>
        </p:txBody>
      </p:sp>
      <p:sp>
        <p:nvSpPr>
          <p:cNvPr id="84996" name="Slide Number Placeholder 3"/>
          <p:cNvSpPr>
            <a:spLocks noGrp="1"/>
          </p:cNvSpPr>
          <p:nvPr>
            <p:ph type="sldNum" sz="quarter" idx="5"/>
          </p:nvPr>
        </p:nvSpPr>
        <p:spPr>
          <a:noFill/>
        </p:spPr>
        <p:txBody>
          <a:bodyPr/>
          <a:lstStyle/>
          <a:p>
            <a:fld id="{18DC4628-F20B-4F57-BF5A-8E4CE40EDA94}" type="slidenum">
              <a:rPr lang="en-GB" smtClean="0"/>
              <a:pPr/>
              <a:t>24</a:t>
            </a:fld>
            <a:endParaRPr lang="en-GB"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pPr eaLnBrk="1" hangingPunct="1"/>
            <a:r>
              <a:rPr lang="fr-BE" altLang="en-US" dirty="0" smtClean="0"/>
              <a:t>For all types of tests </a:t>
            </a:r>
            <a:r>
              <a:rPr lang="fr-BE" altLang="en-US" dirty="0" err="1" smtClean="0"/>
              <a:t>you</a:t>
            </a:r>
            <a:r>
              <a:rPr lang="fr-BE" altLang="en-US" dirty="0" smtClean="0"/>
              <a:t> </a:t>
            </a:r>
            <a:r>
              <a:rPr lang="fr-BE" altLang="en-US" dirty="0" err="1" smtClean="0"/>
              <a:t>can</a:t>
            </a:r>
            <a:r>
              <a:rPr lang="fr-BE" altLang="en-US" dirty="0" smtClean="0"/>
              <a:t> </a:t>
            </a:r>
            <a:r>
              <a:rPr lang="fr-BE" altLang="en-US" dirty="0" err="1" smtClean="0"/>
              <a:t>find</a:t>
            </a:r>
            <a:r>
              <a:rPr lang="fr-BE" altLang="en-US" dirty="0" smtClean="0"/>
              <a:t> </a:t>
            </a:r>
            <a:r>
              <a:rPr lang="fr-BE" altLang="en-US" dirty="0" err="1" smtClean="0"/>
              <a:t>examples</a:t>
            </a:r>
            <a:r>
              <a:rPr lang="fr-BE" altLang="en-US" dirty="0" smtClean="0"/>
              <a:t> on </a:t>
            </a:r>
            <a:r>
              <a:rPr lang="fr-BE" altLang="en-US" dirty="0" err="1" smtClean="0"/>
              <a:t>our</a:t>
            </a:r>
            <a:r>
              <a:rPr lang="fr-BE" altLang="en-US" dirty="0" smtClean="0"/>
              <a:t>  </a:t>
            </a:r>
            <a:r>
              <a:rPr lang="fr-BE" altLang="en-US" dirty="0" err="1" smtClean="0"/>
              <a:t>website</a:t>
            </a:r>
            <a:r>
              <a:rPr lang="fr-BE" altLang="en-US" dirty="0" smtClean="0"/>
              <a:t>, </a:t>
            </a:r>
            <a:r>
              <a:rPr lang="fr-BE" altLang="en-US" dirty="0" err="1" smtClean="0"/>
              <a:t>these</a:t>
            </a:r>
            <a:r>
              <a:rPr lang="fr-BE" altLang="en-US" dirty="0" smtClean="0"/>
              <a:t> are </a:t>
            </a:r>
            <a:r>
              <a:rPr lang="fr-BE" altLang="en-US" dirty="0" err="1" smtClean="0"/>
              <a:t>intended</a:t>
            </a:r>
            <a:r>
              <a:rPr lang="fr-BE" altLang="en-US" dirty="0" smtClean="0"/>
              <a:t> to </a:t>
            </a:r>
            <a:r>
              <a:rPr lang="fr-BE" altLang="en-US" dirty="0" err="1" smtClean="0"/>
              <a:t>give</a:t>
            </a:r>
            <a:r>
              <a:rPr lang="fr-BE" altLang="en-US" dirty="0" smtClean="0"/>
              <a:t> </a:t>
            </a:r>
            <a:r>
              <a:rPr lang="fr-BE" altLang="en-US" dirty="0" err="1" smtClean="0"/>
              <a:t>you</a:t>
            </a:r>
            <a:r>
              <a:rPr lang="fr-BE" altLang="en-US" dirty="0" smtClean="0"/>
              <a:t> an </a:t>
            </a:r>
            <a:r>
              <a:rPr lang="fr-BE" altLang="en-US" dirty="0" err="1" smtClean="0"/>
              <a:t>idea</a:t>
            </a:r>
            <a:r>
              <a:rPr lang="fr-BE" altLang="en-US" dirty="0" smtClean="0"/>
              <a:t> about </a:t>
            </a:r>
            <a:r>
              <a:rPr lang="fr-BE" altLang="en-US" dirty="0" err="1" smtClean="0"/>
              <a:t>what</a:t>
            </a:r>
            <a:r>
              <a:rPr lang="fr-BE" altLang="en-US" dirty="0" smtClean="0"/>
              <a:t> </a:t>
            </a:r>
            <a:r>
              <a:rPr lang="fr-BE" altLang="en-US" dirty="0" err="1" smtClean="0"/>
              <a:t>you</a:t>
            </a:r>
            <a:r>
              <a:rPr lang="fr-BE" altLang="en-US" dirty="0" smtClean="0"/>
              <a:t> </a:t>
            </a:r>
            <a:r>
              <a:rPr lang="fr-BE" altLang="en-US" dirty="0" err="1" smtClean="0"/>
              <a:t>can</a:t>
            </a:r>
            <a:r>
              <a:rPr lang="fr-BE" altLang="en-US" dirty="0" smtClean="0"/>
              <a:t> </a:t>
            </a:r>
            <a:r>
              <a:rPr lang="fr-BE" altLang="en-US" dirty="0" err="1" smtClean="0"/>
              <a:t>expect</a:t>
            </a:r>
            <a:r>
              <a:rPr lang="fr-BE" altLang="en-US" dirty="0" smtClean="0"/>
              <a:t>. </a:t>
            </a:r>
          </a:p>
          <a:p>
            <a:pPr eaLnBrk="1" hangingPunct="1"/>
            <a:endParaRPr lang="fr-BE" altLang="en-US" dirty="0" smtClean="0"/>
          </a:p>
          <a:p>
            <a:pPr eaLnBrk="1" hangingPunct="1"/>
            <a:r>
              <a:rPr lang="fr-BE" altLang="en-US" dirty="0" err="1" smtClean="0"/>
              <a:t>Reasoning</a:t>
            </a:r>
            <a:r>
              <a:rPr lang="fr-BE" altLang="en-US" dirty="0" smtClean="0"/>
              <a:t> tests are </a:t>
            </a:r>
            <a:r>
              <a:rPr lang="fr-BE" altLang="en-US" dirty="0" err="1" smtClean="0"/>
              <a:t>available</a:t>
            </a:r>
            <a:r>
              <a:rPr lang="fr-BE" altLang="en-US" dirty="0" smtClean="0"/>
              <a:t> in a </a:t>
            </a:r>
            <a:r>
              <a:rPr lang="fr-BE" altLang="en-US" dirty="0" err="1" smtClean="0"/>
              <a:t>timed</a:t>
            </a:r>
            <a:r>
              <a:rPr lang="fr-BE" altLang="en-US" dirty="0" smtClean="0"/>
              <a:t> </a:t>
            </a:r>
            <a:r>
              <a:rPr lang="fr-BE" altLang="en-US" dirty="0" err="1" smtClean="0"/>
              <a:t>environment</a:t>
            </a:r>
            <a:endParaRPr lang="fr-BE" altLang="en-US" dirty="0" smtClean="0"/>
          </a:p>
          <a:p>
            <a:pPr eaLnBrk="1" hangingPunct="1"/>
            <a:endParaRPr lang="fr-BE" altLang="en-US" dirty="0" smtClean="0"/>
          </a:p>
          <a:p>
            <a:pPr eaLnBrk="1" hangingPunct="1"/>
            <a:r>
              <a:rPr lang="fr-BE" altLang="en-US" dirty="0" smtClean="0"/>
              <a:t>There are </a:t>
            </a:r>
            <a:r>
              <a:rPr lang="fr-BE" altLang="en-US" dirty="0" err="1" smtClean="0"/>
              <a:t>mock</a:t>
            </a:r>
            <a:r>
              <a:rPr lang="fr-BE" altLang="en-US" dirty="0" smtClean="0"/>
              <a:t> </a:t>
            </a:r>
            <a:r>
              <a:rPr lang="fr-BE" altLang="en-US" dirty="0" err="1" smtClean="0"/>
              <a:t>exercises</a:t>
            </a:r>
            <a:r>
              <a:rPr lang="fr-BE" altLang="en-US" dirty="0" smtClean="0"/>
              <a:t> and a </a:t>
            </a:r>
            <a:r>
              <a:rPr lang="fr-BE" altLang="en-US" dirty="0" err="1" smtClean="0"/>
              <a:t>video</a:t>
            </a:r>
            <a:r>
              <a:rPr lang="fr-BE" altLang="en-US" dirty="0" smtClean="0"/>
              <a:t> on </a:t>
            </a:r>
            <a:r>
              <a:rPr lang="fr-BE" altLang="en-US" dirty="0" err="1" smtClean="0"/>
              <a:t>what</a:t>
            </a:r>
            <a:r>
              <a:rPr lang="fr-BE" altLang="en-US" dirty="0" smtClean="0"/>
              <a:t> a GENERAL </a:t>
            </a:r>
            <a:r>
              <a:rPr lang="fr-BE" altLang="en-US" dirty="0" err="1" smtClean="0"/>
              <a:t>day</a:t>
            </a:r>
            <a:r>
              <a:rPr lang="fr-BE" altLang="en-US" dirty="0" smtClean="0"/>
              <a:t> in the </a:t>
            </a:r>
            <a:r>
              <a:rPr lang="fr-BE" altLang="en-US" dirty="0" err="1" smtClean="0"/>
              <a:t>assessment</a:t>
            </a:r>
            <a:r>
              <a:rPr lang="fr-BE" altLang="en-US" dirty="0" smtClean="0"/>
              <a:t> centre looks </a:t>
            </a:r>
            <a:r>
              <a:rPr lang="fr-BE" altLang="en-US" dirty="0" err="1" smtClean="0"/>
              <a:t>like</a:t>
            </a:r>
            <a:r>
              <a:rPr lang="fr-BE" altLang="en-US" dirty="0" smtClean="0"/>
              <a:t>. </a:t>
            </a:r>
          </a:p>
          <a:p>
            <a:endParaRPr lang="fr-BE" dirty="0" smtClean="0"/>
          </a:p>
        </p:txBody>
      </p:sp>
      <p:sp>
        <p:nvSpPr>
          <p:cNvPr id="86020" name="Slide Number Placeholder 3"/>
          <p:cNvSpPr>
            <a:spLocks noGrp="1"/>
          </p:cNvSpPr>
          <p:nvPr>
            <p:ph type="sldNum" sz="quarter" idx="5"/>
          </p:nvPr>
        </p:nvSpPr>
        <p:spPr>
          <a:noFill/>
        </p:spPr>
        <p:txBody>
          <a:bodyPr/>
          <a:lstStyle/>
          <a:p>
            <a:fld id="{9C03CD8F-9C7B-46A8-86D3-DA82447C76E4}" type="slidenum">
              <a:rPr lang="en-GB" smtClean="0">
                <a:solidFill>
                  <a:srgbClr val="000000"/>
                </a:solidFill>
              </a:rPr>
              <a:pPr/>
              <a:t>25</a:t>
            </a:fld>
            <a:endParaRPr lang="en-GB" smtClean="0">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p:spPr>
        <p:txBody>
          <a:bodyPr/>
          <a:lstStyle/>
          <a:p>
            <a:endParaRPr lang="en-US" altLang="en-US" smtClean="0"/>
          </a:p>
        </p:txBody>
      </p:sp>
      <p:sp>
        <p:nvSpPr>
          <p:cNvPr id="87044" name="Slide Number Placeholder 3"/>
          <p:cNvSpPr>
            <a:spLocks noGrp="1"/>
          </p:cNvSpPr>
          <p:nvPr>
            <p:ph type="sldNum" sz="quarter" idx="5"/>
          </p:nvPr>
        </p:nvSpPr>
        <p:spPr>
          <a:noFill/>
        </p:spPr>
        <p:txBody>
          <a:bodyPr/>
          <a:lstStyle/>
          <a:p>
            <a:fld id="{466D7DBC-0629-4FA7-A0A0-F73BCAB970A5}" type="slidenum">
              <a:rPr lang="en-GB" altLang="en-US" smtClean="0"/>
              <a:pPr/>
              <a:t>26</a:t>
            </a:fld>
            <a:endParaRPr lang="en-GB"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endParaRPr lang="en-US" altLang="en-US" smtClean="0"/>
          </a:p>
        </p:txBody>
      </p:sp>
      <p:sp>
        <p:nvSpPr>
          <p:cNvPr id="88068" name="Slide Number Placeholder 3"/>
          <p:cNvSpPr>
            <a:spLocks noGrp="1"/>
          </p:cNvSpPr>
          <p:nvPr>
            <p:ph type="sldNum" sz="quarter" idx="5"/>
          </p:nvPr>
        </p:nvSpPr>
        <p:spPr>
          <a:noFill/>
        </p:spPr>
        <p:txBody>
          <a:bodyPr/>
          <a:lstStyle/>
          <a:p>
            <a:fld id="{FFC73092-89DC-4547-B671-3099D9B2E948}" type="slidenum">
              <a:rPr lang="en-GB" altLang="en-US" smtClean="0"/>
              <a:pPr/>
              <a:t>27</a:t>
            </a:fld>
            <a:endParaRPr lang="en-GB"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endParaRPr lang="en-US" altLang="en-US" smtClean="0"/>
          </a:p>
        </p:txBody>
      </p:sp>
      <p:sp>
        <p:nvSpPr>
          <p:cNvPr id="89092" name="Slide Number Placeholder 3"/>
          <p:cNvSpPr>
            <a:spLocks noGrp="1"/>
          </p:cNvSpPr>
          <p:nvPr>
            <p:ph type="sldNum" sz="quarter" idx="5"/>
          </p:nvPr>
        </p:nvSpPr>
        <p:spPr>
          <a:noFill/>
        </p:spPr>
        <p:txBody>
          <a:bodyPr/>
          <a:lstStyle/>
          <a:p>
            <a:fld id="{96684900-F635-4420-8B5B-89B7C539DB7E}" type="slidenum">
              <a:rPr lang="en-GB" altLang="en-US" smtClean="0"/>
              <a:pPr/>
              <a:t>28</a:t>
            </a:fld>
            <a:endParaRPr lang="en-GB"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endParaRPr lang="en-US" altLang="en-US" smtClean="0"/>
          </a:p>
        </p:txBody>
      </p:sp>
      <p:sp>
        <p:nvSpPr>
          <p:cNvPr id="90116" name="Slide Number Placeholder 3"/>
          <p:cNvSpPr>
            <a:spLocks noGrp="1"/>
          </p:cNvSpPr>
          <p:nvPr>
            <p:ph type="sldNum" sz="quarter" idx="5"/>
          </p:nvPr>
        </p:nvSpPr>
        <p:spPr>
          <a:noFill/>
        </p:spPr>
        <p:txBody>
          <a:bodyPr/>
          <a:lstStyle/>
          <a:p>
            <a:fld id="{8476F19F-BBDE-478E-8E4B-69396EB6BD71}" type="slidenum">
              <a:rPr lang="en-GB" altLang="en-US" smtClean="0"/>
              <a:pPr/>
              <a:t>29</a:t>
            </a:fld>
            <a:endParaRPr lang="en-GB"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endParaRPr lang="en-US" altLang="en-US" smtClean="0"/>
          </a:p>
        </p:txBody>
      </p:sp>
      <p:sp>
        <p:nvSpPr>
          <p:cNvPr id="91140" name="Slide Number Placeholder 3"/>
          <p:cNvSpPr>
            <a:spLocks noGrp="1"/>
          </p:cNvSpPr>
          <p:nvPr>
            <p:ph type="sldNum" sz="quarter" idx="5"/>
          </p:nvPr>
        </p:nvSpPr>
        <p:spPr>
          <a:noFill/>
        </p:spPr>
        <p:txBody>
          <a:bodyPr/>
          <a:lstStyle/>
          <a:p>
            <a:fld id="{B6271424-1E15-4879-A101-F057E0F3CCDE}" type="slidenum">
              <a:rPr lang="en-GB" altLang="en-US" smtClean="0"/>
              <a:pPr/>
              <a:t>30</a:t>
            </a:fld>
            <a:endParaRPr lang="en-GB"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p:spPr>
        <p:txBody>
          <a:bodyPr/>
          <a:lstStyle/>
          <a:p>
            <a:endParaRPr lang="en-US" altLang="en-US" smtClean="0"/>
          </a:p>
        </p:txBody>
      </p:sp>
      <p:sp>
        <p:nvSpPr>
          <p:cNvPr id="92164" name="Slide Number Placeholder 3"/>
          <p:cNvSpPr>
            <a:spLocks noGrp="1"/>
          </p:cNvSpPr>
          <p:nvPr>
            <p:ph type="sldNum" sz="quarter" idx="5"/>
          </p:nvPr>
        </p:nvSpPr>
        <p:spPr>
          <a:noFill/>
        </p:spPr>
        <p:txBody>
          <a:bodyPr/>
          <a:lstStyle/>
          <a:p>
            <a:fld id="{F607289D-4CED-469B-9E69-4D35B81D522D}" type="slidenum">
              <a:rPr lang="en-GB" altLang="en-US" smtClean="0"/>
              <a:pPr/>
              <a:t>31</a:t>
            </a:fld>
            <a:endParaRPr lang="en-GB"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endParaRPr lang="en-US" altLang="en-US" smtClean="0"/>
          </a:p>
        </p:txBody>
      </p:sp>
      <p:sp>
        <p:nvSpPr>
          <p:cNvPr id="93188" name="Slide Number Placeholder 3"/>
          <p:cNvSpPr>
            <a:spLocks noGrp="1"/>
          </p:cNvSpPr>
          <p:nvPr>
            <p:ph type="sldNum" sz="quarter" idx="5"/>
          </p:nvPr>
        </p:nvSpPr>
        <p:spPr>
          <a:noFill/>
        </p:spPr>
        <p:txBody>
          <a:bodyPr/>
          <a:lstStyle/>
          <a:p>
            <a:fld id="{4ED1C761-54F2-42A5-B8AA-8EF063A2635A}" type="slidenum">
              <a:rPr lang="en-GB" altLang="en-US" smtClean="0"/>
              <a:pPr/>
              <a:t>32</a:t>
            </a:fld>
            <a:endParaRPr lang="en-GB"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r>
              <a:rPr lang="en-GB" smtClean="0"/>
              <a:t>The e-tray exercise tests:</a:t>
            </a:r>
          </a:p>
          <a:p>
            <a:r>
              <a:rPr lang="en-GB" smtClean="0"/>
              <a:t>Analysing &amp; problem-solving </a:t>
            </a:r>
          </a:p>
          <a:p>
            <a:r>
              <a:rPr lang="en-GB" smtClean="0"/>
              <a:t>Delivering quality &amp; results </a:t>
            </a:r>
          </a:p>
          <a:p>
            <a:r>
              <a:rPr lang="en-GB" smtClean="0"/>
              <a:t>Prioritising &amp; organising </a:t>
            </a:r>
          </a:p>
          <a:p>
            <a:r>
              <a:rPr lang="en-GB" smtClean="0"/>
              <a:t>Working with others </a:t>
            </a:r>
          </a:p>
          <a:p>
            <a:r>
              <a:rPr lang="en-GB" smtClean="0"/>
              <a:t/>
            </a:r>
            <a:br>
              <a:rPr lang="en-GB" smtClean="0"/>
            </a:br>
            <a:r>
              <a:rPr lang="en-GB" smtClean="0"/>
              <a:t>You will take this test on computer in your second language (English, French or German) and will have to answer a number of questions. </a:t>
            </a:r>
          </a:p>
          <a:p>
            <a:r>
              <a:rPr lang="en-GB" smtClean="0"/>
              <a:t>The documentation you will need is contained in a mailbox where you will find the relevant background information. </a:t>
            </a:r>
          </a:p>
          <a:p>
            <a:r>
              <a:rPr lang="en-GB" smtClean="0"/>
              <a:t>You will have to choose your answers by clicking on a box with the mouse. </a:t>
            </a:r>
          </a:p>
          <a:p>
            <a:r>
              <a:rPr lang="en-GB" smtClean="0"/>
              <a:t>You may change your chosen answer at any time by clicking on another box.</a:t>
            </a:r>
            <a:br>
              <a:rPr lang="en-GB" smtClean="0"/>
            </a:br>
            <a:r>
              <a:rPr lang="en-GB" smtClean="0"/>
              <a:t>You will have 50 minutes in total to read through the e-mails and complete the questionnaire. </a:t>
            </a:r>
          </a:p>
          <a:p>
            <a:r>
              <a:rPr lang="en-GB" smtClean="0"/>
              <a:t>Before you start the test, you will be given time to read the instructions.</a:t>
            </a:r>
          </a:p>
          <a:p>
            <a:endParaRPr lang="fr-BE" smtClean="0"/>
          </a:p>
        </p:txBody>
      </p:sp>
      <p:sp>
        <p:nvSpPr>
          <p:cNvPr id="94212" name="Slide Number Placeholder 3"/>
          <p:cNvSpPr>
            <a:spLocks noGrp="1"/>
          </p:cNvSpPr>
          <p:nvPr>
            <p:ph type="sldNum" sz="quarter" idx="5"/>
          </p:nvPr>
        </p:nvSpPr>
        <p:spPr>
          <a:noFill/>
        </p:spPr>
        <p:txBody>
          <a:bodyPr/>
          <a:lstStyle/>
          <a:p>
            <a:fld id="{6D638635-3629-4953-AF66-CD6A6E054D85}" type="slidenum">
              <a:rPr lang="en-GB" smtClean="0"/>
              <a:pPr/>
              <a:t>33</a:t>
            </a:fld>
            <a:endParaRPr lang="en-GB"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r>
              <a:rPr lang="en-GB" dirty="0" smtClean="0"/>
              <a:t>The e-tray exercise tests:</a:t>
            </a:r>
          </a:p>
          <a:p>
            <a:r>
              <a:rPr lang="en-GB" dirty="0" smtClean="0"/>
              <a:t>Analysing &amp; problem-solving </a:t>
            </a:r>
          </a:p>
          <a:p>
            <a:r>
              <a:rPr lang="en-GB" dirty="0" smtClean="0"/>
              <a:t>Delivering quality &amp; results </a:t>
            </a:r>
          </a:p>
          <a:p>
            <a:r>
              <a:rPr lang="en-GB" dirty="0" smtClean="0"/>
              <a:t>Prioritising &amp; organising </a:t>
            </a:r>
          </a:p>
          <a:p>
            <a:r>
              <a:rPr lang="en-GB" dirty="0" smtClean="0"/>
              <a:t>Working with others </a:t>
            </a:r>
          </a:p>
          <a:p>
            <a:r>
              <a:rPr lang="en-GB" dirty="0" smtClean="0"/>
              <a:t/>
            </a:r>
            <a:br>
              <a:rPr lang="en-GB" dirty="0" smtClean="0"/>
            </a:br>
            <a:r>
              <a:rPr lang="en-GB" dirty="0" smtClean="0"/>
              <a:t>You will take this test on computer in your second language (English, French or German) and will have to answer a number of questions. </a:t>
            </a:r>
          </a:p>
          <a:p>
            <a:r>
              <a:rPr lang="en-GB" dirty="0" smtClean="0"/>
              <a:t>The documentation you will need is contained in a mailbox where you will find the relevant background information. </a:t>
            </a:r>
          </a:p>
          <a:p>
            <a:r>
              <a:rPr lang="en-GB" dirty="0" smtClean="0"/>
              <a:t>You will have to choose your answers by clicking on a box with the mouse. </a:t>
            </a:r>
          </a:p>
          <a:p>
            <a:r>
              <a:rPr lang="en-GB" dirty="0" smtClean="0"/>
              <a:t>You may change your chosen answer at any time by clicking on another box.</a:t>
            </a:r>
            <a:br>
              <a:rPr lang="en-GB" dirty="0" smtClean="0"/>
            </a:br>
            <a:r>
              <a:rPr lang="en-GB" dirty="0" smtClean="0"/>
              <a:t>You will have 50 minutes in total to read through the e-mails and complete the questionnaire. </a:t>
            </a:r>
          </a:p>
          <a:p>
            <a:r>
              <a:rPr lang="en-GB" dirty="0" smtClean="0"/>
              <a:t>Before you start the test, you will be given time to read the instructions.</a:t>
            </a:r>
          </a:p>
          <a:p>
            <a:endParaRPr lang="fr-BE" dirty="0" smtClean="0"/>
          </a:p>
        </p:txBody>
      </p:sp>
      <p:sp>
        <p:nvSpPr>
          <p:cNvPr id="95236" name="Slide Number Placeholder 3"/>
          <p:cNvSpPr>
            <a:spLocks noGrp="1"/>
          </p:cNvSpPr>
          <p:nvPr>
            <p:ph type="sldNum" sz="quarter" idx="5"/>
          </p:nvPr>
        </p:nvSpPr>
        <p:spPr>
          <a:noFill/>
        </p:spPr>
        <p:txBody>
          <a:bodyPr/>
          <a:lstStyle/>
          <a:p>
            <a:fld id="{C4D39F5A-48DC-4DDF-B37B-4F13A8112A74}" type="slidenum">
              <a:rPr lang="en-GB" smtClean="0"/>
              <a:pPr/>
              <a:t>34</a:t>
            </a:fld>
            <a:endParaRPr lang="en-GB"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r>
              <a:rPr lang="fr-BE" altLang="en-US" smtClean="0"/>
              <a:t>http://www.youtube.com/playlist?list=PLNS-NTgNUQ__by8h4h1fgYZQp2wXrfoWz</a:t>
            </a:r>
          </a:p>
          <a:p>
            <a:endParaRPr lang="fr-BE" altLang="en-US" smtClean="0"/>
          </a:p>
        </p:txBody>
      </p:sp>
      <p:sp>
        <p:nvSpPr>
          <p:cNvPr id="96260" name="Slide Number Placeholder 3"/>
          <p:cNvSpPr>
            <a:spLocks noGrp="1"/>
          </p:cNvSpPr>
          <p:nvPr>
            <p:ph type="sldNum" sz="quarter" idx="5"/>
          </p:nvPr>
        </p:nvSpPr>
        <p:spPr>
          <a:noFill/>
        </p:spPr>
        <p:txBody>
          <a:bodyPr/>
          <a:lstStyle/>
          <a:p>
            <a:fld id="{950D7434-628E-47F8-BF5B-720F9A9E3E7F}" type="slidenum">
              <a:rPr lang="en-GB" altLang="en-US" smtClean="0"/>
              <a:pPr/>
              <a:t>36</a:t>
            </a:fld>
            <a:endParaRPr lang="en-GB"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defRPr/>
            </a:pPr>
            <a:endParaRPr lang="en-US" dirty="0" smtClean="0"/>
          </a:p>
          <a:p>
            <a:pPr marL="171450" indent="-171450">
              <a:buFont typeface="Arial" panose="020B0604020202020204" pitchFamily="34" charset="0"/>
              <a:buChar char="•"/>
              <a:defRPr/>
            </a:pPr>
            <a:r>
              <a:rPr lang="fr-BE" dirty="0" smtClean="0"/>
              <a:t>You </a:t>
            </a:r>
            <a:r>
              <a:rPr lang="fr-BE" dirty="0" err="1" smtClean="0"/>
              <a:t>can</a:t>
            </a:r>
            <a:r>
              <a:rPr lang="fr-BE" dirty="0" smtClean="0"/>
              <a:t> </a:t>
            </a:r>
            <a:r>
              <a:rPr lang="fr-BE" dirty="0" err="1" smtClean="0"/>
              <a:t>only</a:t>
            </a:r>
            <a:r>
              <a:rPr lang="fr-BE" dirty="0" smtClean="0"/>
              <a:t> </a:t>
            </a:r>
            <a:r>
              <a:rPr lang="fr-BE" dirty="0" err="1" smtClean="0"/>
              <a:t>apply</a:t>
            </a:r>
            <a:r>
              <a:rPr lang="fr-BE" dirty="0" smtClean="0"/>
              <a:t> online. </a:t>
            </a:r>
            <a:r>
              <a:rPr lang="en-US" dirty="0" smtClean="0"/>
              <a:t>You have to create an EPSO account before you apply or use your existing account if you have one.</a:t>
            </a:r>
          </a:p>
          <a:p>
            <a:pPr eaLnBrk="1" hangingPunct="1">
              <a:buFont typeface="Arial" panose="020B0604020202020204" pitchFamily="34" charset="0"/>
              <a:buNone/>
              <a:defRPr/>
            </a:pPr>
            <a:r>
              <a:rPr lang="fr-BE" dirty="0" err="1" smtClean="0"/>
              <a:t>Later</a:t>
            </a:r>
            <a:r>
              <a:rPr lang="fr-BE" dirty="0" smtClean="0"/>
              <a:t> in the </a:t>
            </a:r>
            <a:r>
              <a:rPr lang="fr-BE" dirty="0" err="1" smtClean="0"/>
              <a:t>selection</a:t>
            </a:r>
            <a:r>
              <a:rPr lang="fr-BE" dirty="0" smtClean="0"/>
              <a:t> </a:t>
            </a:r>
            <a:r>
              <a:rPr lang="fr-BE" dirty="0" err="1" smtClean="0"/>
              <a:t>procedure</a:t>
            </a:r>
            <a:r>
              <a:rPr lang="fr-BE" dirty="0" smtClean="0"/>
              <a:t>, </a:t>
            </a:r>
            <a:r>
              <a:rPr lang="fr-BE" dirty="0" err="1" smtClean="0"/>
              <a:t>when</a:t>
            </a:r>
            <a:r>
              <a:rPr lang="fr-BE" dirty="0" smtClean="0"/>
              <a:t> </a:t>
            </a:r>
            <a:r>
              <a:rPr lang="fr-BE" dirty="0" err="1" smtClean="0"/>
              <a:t>invited</a:t>
            </a:r>
            <a:r>
              <a:rPr lang="fr-BE" dirty="0" smtClean="0"/>
              <a:t> to the </a:t>
            </a:r>
            <a:r>
              <a:rPr lang="fr-BE" dirty="0" err="1" smtClean="0"/>
              <a:t>Assessment</a:t>
            </a:r>
            <a:r>
              <a:rPr lang="fr-BE" dirty="0" smtClean="0"/>
              <a:t> Centre phase </a:t>
            </a:r>
            <a:r>
              <a:rPr lang="fr-BE" dirty="0" err="1" smtClean="0"/>
              <a:t>you</a:t>
            </a:r>
            <a:r>
              <a:rPr lang="fr-BE" dirty="0" smtClean="0"/>
              <a:t> </a:t>
            </a:r>
            <a:r>
              <a:rPr lang="fr-BE" dirty="0" err="1" smtClean="0"/>
              <a:t>will</a:t>
            </a:r>
            <a:r>
              <a:rPr lang="fr-BE" dirty="0" smtClean="0"/>
              <a:t> </a:t>
            </a:r>
            <a:r>
              <a:rPr lang="fr-BE" dirty="0" err="1" smtClean="0"/>
              <a:t>be</a:t>
            </a:r>
            <a:r>
              <a:rPr lang="fr-BE" dirty="0" smtClean="0"/>
              <a:t> </a:t>
            </a:r>
            <a:r>
              <a:rPr lang="fr-BE" dirty="0" err="1" smtClean="0"/>
              <a:t>asked</a:t>
            </a:r>
            <a:r>
              <a:rPr lang="fr-BE" dirty="0" smtClean="0"/>
              <a:t> to </a:t>
            </a:r>
            <a:r>
              <a:rPr lang="fr-BE" dirty="0" err="1" smtClean="0"/>
              <a:t>provide</a:t>
            </a:r>
            <a:r>
              <a:rPr lang="fr-BE" dirty="0" smtClean="0"/>
              <a:t> the official documents of </a:t>
            </a:r>
            <a:r>
              <a:rPr lang="fr-BE" dirty="0" err="1" smtClean="0"/>
              <a:t>your</a:t>
            </a:r>
            <a:r>
              <a:rPr lang="fr-BE" dirty="0" smtClean="0"/>
              <a:t> </a:t>
            </a:r>
            <a:r>
              <a:rPr lang="fr-BE" dirty="0" err="1" smtClean="0"/>
              <a:t>diploma</a:t>
            </a:r>
            <a:r>
              <a:rPr lang="fr-BE" dirty="0" smtClean="0"/>
              <a:t> etc.</a:t>
            </a:r>
          </a:p>
          <a:p>
            <a:pPr marL="171450" indent="-171450" eaLnBrk="1" hangingPunct="1">
              <a:buFont typeface="Arial" panose="020B0604020202020204" pitchFamily="34" charset="0"/>
              <a:buChar char="•"/>
              <a:defRPr/>
            </a:pPr>
            <a:endParaRPr lang="fr-BE" dirty="0" smtClean="0"/>
          </a:p>
          <a:p>
            <a:pPr marL="171450" indent="-171450" eaLnBrk="1" hangingPunct="1">
              <a:buFont typeface="Arial" panose="020B0604020202020204" pitchFamily="34" charset="0"/>
              <a:buChar char="•"/>
              <a:defRPr/>
            </a:pPr>
            <a:r>
              <a:rPr lang="fr-BE" dirty="0" err="1" smtClean="0"/>
              <a:t>Don't</a:t>
            </a:r>
            <a:r>
              <a:rPr lang="fr-BE" dirty="0" smtClean="0"/>
              <a:t> </a:t>
            </a:r>
            <a:r>
              <a:rPr lang="fr-BE" dirty="0" err="1" smtClean="0"/>
              <a:t>wait</a:t>
            </a:r>
            <a:r>
              <a:rPr lang="fr-BE" dirty="0" smtClean="0"/>
              <a:t> </a:t>
            </a:r>
            <a:r>
              <a:rPr lang="fr-BE" dirty="0" err="1" smtClean="0"/>
              <a:t>until</a:t>
            </a:r>
            <a:r>
              <a:rPr lang="fr-BE" dirty="0" smtClean="0"/>
              <a:t> the last </a:t>
            </a:r>
            <a:r>
              <a:rPr lang="fr-BE" dirty="0" err="1" smtClean="0"/>
              <a:t>day</a:t>
            </a:r>
            <a:r>
              <a:rPr lang="fr-BE" dirty="0" smtClean="0"/>
              <a:t> to </a:t>
            </a:r>
            <a:r>
              <a:rPr lang="fr-BE" dirty="0" err="1" smtClean="0"/>
              <a:t>sign</a:t>
            </a:r>
            <a:r>
              <a:rPr lang="fr-BE" dirty="0" smtClean="0"/>
              <a:t> up for the </a:t>
            </a:r>
            <a:r>
              <a:rPr lang="fr-BE" dirty="0" err="1" smtClean="0"/>
              <a:t>competitions</a:t>
            </a:r>
            <a:r>
              <a:rPr lang="fr-BE" dirty="0" smtClean="0"/>
              <a:t>! The self-</a:t>
            </a:r>
            <a:r>
              <a:rPr lang="fr-BE" dirty="0" err="1" smtClean="0"/>
              <a:t>selections</a:t>
            </a:r>
            <a:r>
              <a:rPr lang="fr-BE" dirty="0" smtClean="0"/>
              <a:t> tests </a:t>
            </a:r>
            <a:r>
              <a:rPr lang="fr-BE" dirty="0" err="1" smtClean="0"/>
              <a:t>require</a:t>
            </a:r>
            <a:r>
              <a:rPr lang="fr-BE" dirty="0" smtClean="0"/>
              <a:t> time as do </a:t>
            </a:r>
            <a:r>
              <a:rPr lang="fr-BE" dirty="0" err="1" smtClean="0"/>
              <a:t>filling</a:t>
            </a:r>
            <a:r>
              <a:rPr lang="fr-BE" dirty="0" smtClean="0"/>
              <a:t> out the application </a:t>
            </a:r>
            <a:r>
              <a:rPr lang="fr-BE" dirty="0" err="1" smtClean="0"/>
              <a:t>form</a:t>
            </a:r>
            <a:r>
              <a:rPr lang="fr-BE" dirty="0" smtClean="0"/>
              <a:t>.</a:t>
            </a:r>
          </a:p>
          <a:p>
            <a:pPr marL="171450" indent="-171450" eaLnBrk="1" hangingPunct="1">
              <a:buFont typeface="Arial" panose="020B0604020202020204" pitchFamily="34" charset="0"/>
              <a:buChar char="•"/>
              <a:defRPr/>
            </a:pPr>
            <a:endParaRPr lang="fr-BE" dirty="0" smtClean="0"/>
          </a:p>
          <a:p>
            <a:pPr marL="171450" indent="-171450" eaLnBrk="1" hangingPunct="1">
              <a:buFont typeface="Arial" panose="020B0604020202020204" pitchFamily="34" charset="0"/>
              <a:buChar char="•"/>
              <a:defRPr/>
            </a:pPr>
            <a:r>
              <a:rPr lang="fr-BE" dirty="0" err="1" smtClean="0"/>
              <a:t>Don't</a:t>
            </a:r>
            <a:r>
              <a:rPr lang="fr-BE" dirty="0" smtClean="0"/>
              <a:t> </a:t>
            </a:r>
            <a:r>
              <a:rPr lang="fr-BE" dirty="0" err="1" smtClean="0"/>
              <a:t>forget</a:t>
            </a:r>
            <a:r>
              <a:rPr lang="fr-BE" dirty="0" smtClean="0"/>
              <a:t> to </a:t>
            </a:r>
            <a:r>
              <a:rPr lang="fr-BE" dirty="0" err="1" smtClean="0"/>
              <a:t>sign</a:t>
            </a:r>
            <a:r>
              <a:rPr lang="fr-BE" dirty="0" smtClean="0"/>
              <a:t> up for updates on the </a:t>
            </a:r>
            <a:r>
              <a:rPr lang="fr-BE" dirty="0" err="1" smtClean="0"/>
              <a:t>competition</a:t>
            </a:r>
            <a:r>
              <a:rPr lang="fr-BE" dirty="0" smtClean="0"/>
              <a:t> on the blog part of eu-careers.eu </a:t>
            </a:r>
            <a:r>
              <a:rPr lang="fr-BE" dirty="0" err="1" smtClean="0"/>
              <a:t>website</a:t>
            </a:r>
            <a:r>
              <a:rPr lang="fr-BE" dirty="0" smtClean="0"/>
              <a:t>: eu-careers.info</a:t>
            </a:r>
          </a:p>
          <a:p>
            <a:pPr marL="171450" indent="-171450" eaLnBrk="1" hangingPunct="1">
              <a:buFont typeface="Arial" panose="020B0604020202020204" pitchFamily="34" charset="0"/>
              <a:buChar char="•"/>
              <a:defRPr/>
            </a:pPr>
            <a:r>
              <a:rPr lang="fr-BE" dirty="0" smtClean="0"/>
              <a:t>Check </a:t>
            </a:r>
            <a:r>
              <a:rPr lang="fr-BE" dirty="0" err="1" smtClean="0"/>
              <a:t>you</a:t>
            </a:r>
            <a:r>
              <a:rPr lang="fr-BE" dirty="0" smtClean="0"/>
              <a:t> </a:t>
            </a:r>
            <a:r>
              <a:rPr lang="fr-BE" dirty="0" err="1" smtClean="0"/>
              <a:t>account</a:t>
            </a:r>
            <a:r>
              <a:rPr lang="fr-BE" dirty="0" smtClean="0"/>
              <a:t> </a:t>
            </a:r>
            <a:r>
              <a:rPr lang="fr-BE" dirty="0" err="1" smtClean="0"/>
              <a:t>regularly</a:t>
            </a:r>
            <a:r>
              <a:rPr lang="fr-BE" dirty="0" smtClean="0"/>
              <a:t> for </a:t>
            </a:r>
            <a:r>
              <a:rPr lang="fr-BE" dirty="0" err="1" smtClean="0"/>
              <a:t>results</a:t>
            </a:r>
            <a:r>
              <a:rPr lang="fr-BE" dirty="0" smtClean="0"/>
              <a:t>, invitation to </a:t>
            </a:r>
            <a:r>
              <a:rPr lang="fr-BE" dirty="0" err="1" smtClean="0"/>
              <a:t>sit</a:t>
            </a:r>
            <a:r>
              <a:rPr lang="fr-BE" dirty="0" smtClean="0"/>
              <a:t> the tests etc.  The </a:t>
            </a:r>
            <a:r>
              <a:rPr lang="fr-BE" dirty="0" err="1" smtClean="0"/>
              <a:t>account</a:t>
            </a:r>
            <a:r>
              <a:rPr lang="fr-BE" dirty="0" smtClean="0"/>
              <a:t> </a:t>
            </a:r>
            <a:r>
              <a:rPr lang="fr-BE" dirty="0" err="1" smtClean="0"/>
              <a:t>is</a:t>
            </a:r>
            <a:r>
              <a:rPr lang="fr-BE" dirty="0" smtClean="0"/>
              <a:t> the </a:t>
            </a:r>
          </a:p>
          <a:p>
            <a:pPr marL="171450" indent="-171450" eaLnBrk="1" hangingPunct="1">
              <a:buFont typeface="Arial" panose="020B0604020202020204" pitchFamily="34" charset="0"/>
              <a:buChar char="•"/>
              <a:defRPr/>
            </a:pPr>
            <a:endParaRPr lang="fr-BE" dirty="0" smtClean="0"/>
          </a:p>
          <a:p>
            <a:pPr>
              <a:defRPr/>
            </a:pPr>
            <a:endParaRPr lang="fr-BE" b="1" dirty="0" smtClean="0">
              <a:latin typeface="Century Gothic" pitchFamily="34" charset="0"/>
            </a:endParaRPr>
          </a:p>
          <a:p>
            <a:pPr>
              <a:defRPr/>
            </a:pPr>
            <a:r>
              <a:rPr lang="fr-BE" b="1" dirty="0" smtClean="0">
                <a:latin typeface="Century Gothic" pitchFamily="34" charset="0"/>
              </a:rPr>
              <a:t>You </a:t>
            </a:r>
            <a:r>
              <a:rPr lang="fr-BE" b="1" dirty="0" err="1" smtClean="0">
                <a:latin typeface="Century Gothic" pitchFamily="34" charset="0"/>
              </a:rPr>
              <a:t>can</a:t>
            </a:r>
            <a:r>
              <a:rPr lang="fr-BE" b="1" dirty="0" smtClean="0">
                <a:latin typeface="Century Gothic" pitchFamily="34" charset="0"/>
              </a:rPr>
              <a:t> </a:t>
            </a:r>
            <a:r>
              <a:rPr lang="fr-BE" b="1" dirty="0" err="1" smtClean="0">
                <a:latin typeface="Century Gothic" pitchFamily="34" charset="0"/>
              </a:rPr>
              <a:t>only</a:t>
            </a:r>
            <a:r>
              <a:rPr lang="fr-BE" b="1" dirty="0" smtClean="0">
                <a:latin typeface="Century Gothic" pitchFamily="34" charset="0"/>
              </a:rPr>
              <a:t> </a:t>
            </a:r>
            <a:r>
              <a:rPr lang="fr-BE" b="1" dirty="0" err="1" smtClean="0">
                <a:latin typeface="Century Gothic" pitchFamily="34" charset="0"/>
              </a:rPr>
              <a:t>apply</a:t>
            </a:r>
            <a:r>
              <a:rPr lang="fr-BE" b="1" dirty="0" smtClean="0">
                <a:latin typeface="Century Gothic" pitchFamily="34" charset="0"/>
              </a:rPr>
              <a:t> for a </a:t>
            </a:r>
            <a:r>
              <a:rPr lang="fr-BE" b="1" dirty="0" err="1" smtClean="0">
                <a:latin typeface="Century Gothic" pitchFamily="34" charset="0"/>
              </a:rPr>
              <a:t>competition</a:t>
            </a:r>
            <a:r>
              <a:rPr lang="fr-BE" b="1" dirty="0" smtClean="0">
                <a:latin typeface="Century Gothic" pitchFamily="34" charset="0"/>
              </a:rPr>
              <a:t> </a:t>
            </a:r>
            <a:r>
              <a:rPr lang="fr-BE" dirty="0" err="1" smtClean="0">
                <a:latin typeface="Century Gothic" pitchFamily="34" charset="0"/>
              </a:rPr>
              <a:t>during</a:t>
            </a:r>
            <a:r>
              <a:rPr lang="fr-BE" dirty="0" smtClean="0">
                <a:latin typeface="Century Gothic" pitchFamily="34" charset="0"/>
              </a:rPr>
              <a:t> the application </a:t>
            </a:r>
            <a:r>
              <a:rPr lang="fr-BE" dirty="0" err="1" smtClean="0">
                <a:latin typeface="Century Gothic" pitchFamily="34" charset="0"/>
              </a:rPr>
              <a:t>period</a:t>
            </a:r>
            <a:r>
              <a:rPr lang="fr-BE" dirty="0" smtClean="0">
                <a:latin typeface="Century Gothic" pitchFamily="34" charset="0"/>
              </a:rPr>
              <a:t> (4 </a:t>
            </a:r>
            <a:r>
              <a:rPr lang="fr-BE" dirty="0" err="1" smtClean="0">
                <a:latin typeface="Century Gothic" pitchFamily="34" charset="0"/>
              </a:rPr>
              <a:t>weeks</a:t>
            </a:r>
            <a:r>
              <a:rPr lang="fr-BE" dirty="0" smtClean="0">
                <a:latin typeface="Century Gothic" pitchFamily="34" charset="0"/>
              </a:rPr>
              <a:t>) – but </a:t>
            </a:r>
            <a:r>
              <a:rPr lang="fr-BE" dirty="0" err="1" smtClean="0">
                <a:latin typeface="Century Gothic" pitchFamily="34" charset="0"/>
              </a:rPr>
              <a:t>you</a:t>
            </a:r>
            <a:r>
              <a:rPr lang="fr-BE" dirty="0" smtClean="0">
                <a:latin typeface="Century Gothic" pitchFamily="34" charset="0"/>
              </a:rPr>
              <a:t> </a:t>
            </a:r>
            <a:r>
              <a:rPr lang="fr-BE" dirty="0" err="1" smtClean="0">
                <a:latin typeface="Century Gothic" pitchFamily="34" charset="0"/>
              </a:rPr>
              <a:t>can</a:t>
            </a:r>
            <a:r>
              <a:rPr lang="fr-BE" dirty="0" smtClean="0">
                <a:latin typeface="Century Gothic" pitchFamily="34" charset="0"/>
              </a:rPr>
              <a:t> </a:t>
            </a:r>
            <a:r>
              <a:rPr lang="fr-BE" dirty="0" err="1" smtClean="0">
                <a:latin typeface="Century Gothic" pitchFamily="34" charset="0"/>
              </a:rPr>
              <a:t>create</a:t>
            </a:r>
            <a:r>
              <a:rPr lang="fr-BE" dirty="0" smtClean="0">
                <a:latin typeface="Century Gothic" pitchFamily="34" charset="0"/>
              </a:rPr>
              <a:t> </a:t>
            </a:r>
            <a:r>
              <a:rPr lang="fr-BE" dirty="0" err="1" smtClean="0">
                <a:latin typeface="Century Gothic" pitchFamily="34" charset="0"/>
              </a:rPr>
              <a:t>your</a:t>
            </a:r>
            <a:r>
              <a:rPr lang="fr-BE" dirty="0" smtClean="0">
                <a:latin typeface="Century Gothic" pitchFamily="34" charset="0"/>
              </a:rPr>
              <a:t> </a:t>
            </a:r>
            <a:r>
              <a:rPr lang="fr-BE" dirty="0" err="1" smtClean="0">
                <a:latin typeface="Century Gothic" pitchFamily="34" charset="0"/>
              </a:rPr>
              <a:t>epso</a:t>
            </a:r>
            <a:r>
              <a:rPr lang="fr-BE" dirty="0" smtClean="0">
                <a:latin typeface="Century Gothic" pitchFamily="34" charset="0"/>
              </a:rPr>
              <a:t> </a:t>
            </a:r>
            <a:r>
              <a:rPr lang="fr-BE" dirty="0" err="1" smtClean="0">
                <a:latin typeface="Century Gothic" pitchFamily="34" charset="0"/>
              </a:rPr>
              <a:t>account</a:t>
            </a:r>
            <a:r>
              <a:rPr lang="fr-BE" dirty="0" smtClean="0">
                <a:latin typeface="Century Gothic" pitchFamily="34" charset="0"/>
              </a:rPr>
              <a:t> </a:t>
            </a:r>
            <a:r>
              <a:rPr lang="fr-BE" dirty="0" err="1" smtClean="0">
                <a:latin typeface="Century Gothic" pitchFamily="34" charset="0"/>
              </a:rPr>
              <a:t>any</a:t>
            </a:r>
            <a:r>
              <a:rPr lang="fr-BE" dirty="0" smtClean="0">
                <a:latin typeface="Century Gothic" pitchFamily="34" charset="0"/>
              </a:rPr>
              <a:t> time.</a:t>
            </a:r>
          </a:p>
          <a:p>
            <a:pPr eaLnBrk="1" hangingPunct="1">
              <a:defRPr/>
            </a:pPr>
            <a:endParaRPr lang="fr-BE" altLang="en-US" dirty="0" smtClean="0"/>
          </a:p>
        </p:txBody>
      </p:sp>
      <p:sp>
        <p:nvSpPr>
          <p:cNvPr id="97284" name="Slide Number Placeholder 3"/>
          <p:cNvSpPr>
            <a:spLocks noGrp="1"/>
          </p:cNvSpPr>
          <p:nvPr>
            <p:ph type="sldNum" sz="quarter" idx="5"/>
          </p:nvPr>
        </p:nvSpPr>
        <p:spPr>
          <a:noFill/>
        </p:spPr>
        <p:txBody>
          <a:bodyPr/>
          <a:lstStyle/>
          <a:p>
            <a:fld id="{15ABD9CC-E6B5-4712-9330-C0BBB3879275}" type="slidenum">
              <a:rPr lang="en-GB" smtClean="0">
                <a:solidFill>
                  <a:srgbClr val="000000"/>
                </a:solidFill>
              </a:rPr>
              <a:pPr/>
              <a:t>37</a:t>
            </a:fld>
            <a:endParaRPr lang="en-GB" smtClean="0">
              <a:solidFill>
                <a:srgbClr val="000000"/>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pPr eaLnBrk="1" hangingPunct="1"/>
            <a:r>
              <a:rPr lang="nl-NL" altLang="en-US" sz="800" smtClean="0">
                <a:solidFill>
                  <a:srgbClr val="2D5EC1"/>
                </a:solidFill>
              </a:rPr>
              <a:t>Annual cycles:</a:t>
            </a:r>
          </a:p>
          <a:p>
            <a:pPr eaLnBrk="1" hangingPunct="1"/>
            <a:r>
              <a:rPr lang="nl-NL" altLang="en-US" sz="800" smtClean="0">
                <a:solidFill>
                  <a:srgbClr val="2D5EC1"/>
                </a:solidFill>
              </a:rPr>
              <a:t>Competitions open for graduates without experience</a:t>
            </a:r>
          </a:p>
          <a:p>
            <a:pPr eaLnBrk="1" hangingPunct="1"/>
            <a:r>
              <a:rPr lang="nl-NL" altLang="en-US" sz="800" smtClean="0">
                <a:solidFill>
                  <a:srgbClr val="2D5EC1"/>
                </a:solidFill>
              </a:rPr>
              <a:t>Languages for lawyer-linguists + translators competitions vary annually.</a:t>
            </a:r>
          </a:p>
          <a:p>
            <a:pPr eaLnBrk="1" hangingPunct="1"/>
            <a:endParaRPr lang="nl-NL" altLang="en-US" sz="800" smtClean="0">
              <a:solidFill>
                <a:srgbClr val="2D5EC1"/>
              </a:solidFill>
            </a:endParaRPr>
          </a:p>
        </p:txBody>
      </p:sp>
      <p:sp>
        <p:nvSpPr>
          <p:cNvPr id="98308" name="Slide Number Placeholder 3"/>
          <p:cNvSpPr>
            <a:spLocks noGrp="1"/>
          </p:cNvSpPr>
          <p:nvPr>
            <p:ph type="sldNum" sz="quarter" idx="5"/>
          </p:nvPr>
        </p:nvSpPr>
        <p:spPr>
          <a:noFill/>
        </p:spPr>
        <p:txBody>
          <a:bodyPr/>
          <a:lstStyle/>
          <a:p>
            <a:fld id="{A1EA65D7-B627-47DD-8674-7F29E57C80FA}" type="slidenum">
              <a:rPr lang="en-GB" altLang="en-US" smtClean="0"/>
              <a:pPr/>
              <a:t>38</a:t>
            </a:fld>
            <a:endParaRPr lang="en-GB" alt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a:noFill/>
          <a:ln/>
        </p:spPr>
        <p:txBody>
          <a:bodyPr/>
          <a:lstStyle/>
          <a:p>
            <a:pPr>
              <a:lnSpc>
                <a:spcPct val="80000"/>
              </a:lnSpc>
            </a:pPr>
            <a:r>
              <a:rPr lang="en-GB" altLang="en-US" sz="800" b="1" smtClean="0"/>
              <a:t>Fixed-term contracts (CAST) </a:t>
            </a:r>
          </a:p>
          <a:p>
            <a:pPr>
              <a:lnSpc>
                <a:spcPct val="80000"/>
              </a:lnSpc>
            </a:pPr>
            <a:r>
              <a:rPr lang="en-GB" altLang="en-US" sz="800" smtClean="0"/>
              <a:t>(See also "</a:t>
            </a:r>
            <a:r>
              <a:rPr lang="en-GB" altLang="en-US" sz="800" smtClean="0">
                <a:hlinkClick r:id="rId3"/>
              </a:rPr>
              <a:t>Temporary contracts</a:t>
            </a:r>
            <a:r>
              <a:rPr lang="en-GB" altLang="en-US" sz="800" smtClean="0"/>
              <a:t>")</a:t>
            </a:r>
          </a:p>
          <a:p>
            <a:pPr>
              <a:lnSpc>
                <a:spcPct val="80000"/>
              </a:lnSpc>
            </a:pPr>
            <a:r>
              <a:rPr lang="en-GB" altLang="en-US" sz="800" smtClean="0"/>
              <a:t> </a:t>
            </a:r>
          </a:p>
          <a:p>
            <a:pPr>
              <a:lnSpc>
                <a:spcPct val="80000"/>
              </a:lnSpc>
            </a:pPr>
            <a:r>
              <a:rPr lang="en-GB" altLang="en-US" sz="800" smtClean="0"/>
              <a:t>The EU institutions and agencies employ staff on fixed-term contracts to provide additional capacity in specialised fields where there are not enough permanent officials with the required skills. </a:t>
            </a:r>
            <a:br>
              <a:rPr lang="en-GB" altLang="en-US" sz="800" smtClean="0"/>
            </a:br>
            <a:r>
              <a:rPr lang="en-GB" altLang="en-US" sz="800" smtClean="0"/>
              <a:t>Contracts are offered for </a:t>
            </a:r>
            <a:r>
              <a:rPr lang="en-GB" altLang="en-US" sz="800" b="1" smtClean="0"/>
              <a:t>specific manual or administrative tasks</a:t>
            </a:r>
            <a:r>
              <a:rPr lang="en-GB" altLang="en-US" sz="800" smtClean="0"/>
              <a:t>.  They are generally limited in duration – often for an initial period of 6-12 months. </a:t>
            </a:r>
            <a:br>
              <a:rPr lang="en-GB" altLang="en-US" sz="800" smtClean="0"/>
            </a:br>
            <a:r>
              <a:rPr lang="en-GB" altLang="en-US" sz="800" smtClean="0"/>
              <a:t>Contract staff are </a:t>
            </a:r>
            <a:r>
              <a:rPr lang="en-GB" altLang="en-US" sz="800" b="1" smtClean="0"/>
              <a:t>recruited from a pool</a:t>
            </a:r>
            <a:r>
              <a:rPr lang="en-GB" altLang="en-US" sz="800" smtClean="0"/>
              <a:t> of applicants (kept in a database) following a selection procedure usually organised by the European Personnel Selection Office.</a:t>
            </a:r>
          </a:p>
          <a:p>
            <a:pPr>
              <a:lnSpc>
                <a:spcPct val="80000"/>
              </a:lnSpc>
            </a:pPr>
            <a:r>
              <a:rPr lang="en-GB" altLang="en-US" sz="800" smtClean="0"/>
              <a:t/>
            </a:r>
            <a:br>
              <a:rPr lang="en-GB" altLang="en-US" sz="800" smtClean="0"/>
            </a:br>
            <a:r>
              <a:rPr lang="en-GB" altLang="en-US" sz="800" smtClean="0"/>
              <a:t>The difference between an open competition and a selection procedure for contract staff (CAST) is that:</a:t>
            </a:r>
            <a:br>
              <a:rPr lang="en-GB" altLang="en-US" sz="800" smtClean="0"/>
            </a:br>
            <a:r>
              <a:rPr lang="en-GB" altLang="en-US" sz="800" smtClean="0"/>
              <a:t>- there is no assessment centre stage</a:t>
            </a:r>
            <a:br>
              <a:rPr lang="en-GB" altLang="en-US" sz="800" smtClean="0"/>
            </a:br>
            <a:r>
              <a:rPr lang="en-GB" altLang="en-US" sz="800" smtClean="0"/>
              <a:t>- the number of successful candidates is not predefined.</a:t>
            </a:r>
          </a:p>
          <a:p>
            <a:pPr>
              <a:lnSpc>
                <a:spcPct val="80000"/>
              </a:lnSpc>
            </a:pPr>
            <a:r>
              <a:rPr lang="en-GB" altLang="en-US" sz="800" smtClean="0"/>
              <a:t/>
            </a:r>
            <a:br>
              <a:rPr lang="en-GB" altLang="en-US" sz="800" smtClean="0"/>
            </a:br>
            <a:r>
              <a:rPr lang="en-GB" altLang="en-US" sz="800" smtClean="0"/>
              <a:t>Regular annual selection procedures of contract staff for a limited number of generalist profiles such as secretaries, administrative staff, human resources staff, financial managers, auditors, IT and telecommunications specialists, will be introduced soon.</a:t>
            </a:r>
            <a:br>
              <a:rPr lang="en-GB" altLang="en-US" sz="800" smtClean="0"/>
            </a:br>
            <a:r>
              <a:rPr lang="en-GB" altLang="en-US" sz="800" smtClean="0"/>
              <a:t>The majority of positions are based in Brussels and Luxembourg.</a:t>
            </a:r>
            <a:endParaRPr lang="en-GB" altLang="en-US" sz="800" smtClean="0">
              <a:hlinkClick r:id="rId4"/>
            </a:endParaRPr>
          </a:p>
          <a:p>
            <a:pPr>
              <a:lnSpc>
                <a:spcPct val="80000"/>
              </a:lnSpc>
            </a:pPr>
            <a:r>
              <a:rPr lang="en-GB" altLang="en-US" sz="800" smtClean="0">
                <a:hlinkClick r:id="rId4"/>
              </a:rPr>
              <a:t>European Commission specific rules for employment of contract agents</a:t>
            </a:r>
            <a:r>
              <a:rPr lang="en-GB" altLang="en-US" sz="800" smtClean="0"/>
              <a:t> </a:t>
            </a:r>
            <a:endParaRPr lang="en-GB" altLang="en-US" sz="800" smtClean="0">
              <a:hlinkClick r:id="rId5"/>
            </a:endParaRPr>
          </a:p>
          <a:p>
            <a:pPr>
              <a:lnSpc>
                <a:spcPct val="80000"/>
              </a:lnSpc>
            </a:pPr>
            <a:r>
              <a:rPr lang="en-GB" altLang="en-US" sz="800" smtClean="0">
                <a:hlinkClick r:id="rId5"/>
              </a:rPr>
              <a:t>European Parliament specific rules for employment of contract agents</a:t>
            </a:r>
            <a:r>
              <a:rPr lang="en-GB" altLang="en-US" sz="800" smtClean="0"/>
              <a:t> </a:t>
            </a:r>
          </a:p>
          <a:p>
            <a:pPr>
              <a:lnSpc>
                <a:spcPct val="80000"/>
              </a:lnSpc>
            </a:pPr>
            <a:r>
              <a:rPr lang="en-GB" altLang="en-US" sz="800" smtClean="0"/>
              <a:t> </a:t>
            </a:r>
          </a:p>
          <a:p>
            <a:pPr>
              <a:lnSpc>
                <a:spcPct val="80000"/>
              </a:lnSpc>
            </a:pPr>
            <a:r>
              <a:rPr lang="en-GB" altLang="en-US" sz="800" b="1" smtClean="0"/>
              <a:t>Overview of selection procedure </a:t>
            </a:r>
            <a:endParaRPr lang="en-GB" altLang="en-US" sz="800" smtClean="0"/>
          </a:p>
          <a:p>
            <a:pPr>
              <a:lnSpc>
                <a:spcPct val="80000"/>
              </a:lnSpc>
            </a:pPr>
            <a:r>
              <a:rPr lang="en-GB" altLang="en-US" sz="800" smtClean="0"/>
              <a:t> </a:t>
            </a:r>
          </a:p>
          <a:p>
            <a:pPr>
              <a:lnSpc>
                <a:spcPct val="80000"/>
              </a:lnSpc>
            </a:pPr>
            <a:r>
              <a:rPr lang="en-GB" altLang="en-US" sz="800" smtClean="0"/>
              <a:t>There is a two-phased procedure starting with reasoning tests or CV sift (depending upon the profile) followed by a competency test:</a:t>
            </a:r>
          </a:p>
          <a:p>
            <a:pPr>
              <a:lnSpc>
                <a:spcPct val="80000"/>
              </a:lnSpc>
            </a:pPr>
            <a:r>
              <a:rPr lang="en-GB" altLang="en-US" sz="800" smtClean="0"/>
              <a:t>for generalist profiles, the first step consists of verbal, numerical and abstract reasoning tests </a:t>
            </a:r>
          </a:p>
          <a:p>
            <a:pPr>
              <a:lnSpc>
                <a:spcPct val="80000"/>
              </a:lnSpc>
            </a:pPr>
            <a:r>
              <a:rPr lang="en-GB" altLang="en-US" sz="800" smtClean="0"/>
              <a:t>for specialist profiles the procedure begins with selection based on qualifications (CV sift) </a:t>
            </a:r>
          </a:p>
          <a:p>
            <a:pPr>
              <a:lnSpc>
                <a:spcPct val="80000"/>
              </a:lnSpc>
            </a:pPr>
            <a:r>
              <a:rPr lang="en-GB" altLang="en-US" sz="800" smtClean="0"/>
              <a:t>the competency test may be a written, oral or other practical test in the field (for example translating a text). </a:t>
            </a:r>
          </a:p>
          <a:p>
            <a:pPr>
              <a:lnSpc>
                <a:spcPct val="80000"/>
              </a:lnSpc>
            </a:pPr>
            <a:r>
              <a:rPr lang="en-GB" altLang="en-US" sz="800" smtClean="0"/>
              <a:t> </a:t>
            </a:r>
          </a:p>
          <a:p>
            <a:pPr>
              <a:lnSpc>
                <a:spcPct val="80000"/>
              </a:lnSpc>
            </a:pPr>
            <a:r>
              <a:rPr lang="en-GB" altLang="en-US" sz="800" smtClean="0"/>
              <a:t>If successful, your name will generally remain in the database for </a:t>
            </a:r>
            <a:r>
              <a:rPr lang="en-GB" altLang="en-US" sz="800" b="1" smtClean="0"/>
              <a:t>three years</a:t>
            </a:r>
            <a:r>
              <a:rPr lang="en-GB" altLang="en-US" sz="800" smtClean="0"/>
              <a:t>.</a:t>
            </a:r>
            <a:br>
              <a:rPr lang="en-GB" altLang="en-US" sz="800" smtClean="0"/>
            </a:br>
            <a:r>
              <a:rPr lang="en-GB" altLang="en-US" sz="800" smtClean="0"/>
              <a:t>You may apply for one generalist profile and one function group per year only.</a:t>
            </a:r>
          </a:p>
          <a:p>
            <a:pPr>
              <a:lnSpc>
                <a:spcPct val="80000"/>
              </a:lnSpc>
            </a:pPr>
            <a:endParaRPr lang="de-DE" altLang="en-US" sz="800" smtClean="0"/>
          </a:p>
          <a:p>
            <a:pPr>
              <a:lnSpc>
                <a:spcPct val="80000"/>
              </a:lnSpc>
            </a:pPr>
            <a:endParaRPr lang="de-DE" altLang="en-US" sz="800" smtClean="0"/>
          </a:p>
          <a:p>
            <a:pPr>
              <a:lnSpc>
                <a:spcPct val="80000"/>
              </a:lnSpc>
            </a:pPr>
            <a:endParaRPr lang="de-DE" altLang="en-US" sz="800" smtClean="0"/>
          </a:p>
          <a:p>
            <a:pPr>
              <a:lnSpc>
                <a:spcPct val="80000"/>
              </a:lnSpc>
            </a:pPr>
            <a:r>
              <a:rPr lang="en-GB" altLang="en-US" sz="800" b="1" smtClean="0"/>
              <a:t>Temporary contracts </a:t>
            </a:r>
          </a:p>
          <a:p>
            <a:pPr>
              <a:lnSpc>
                <a:spcPct val="80000"/>
              </a:lnSpc>
            </a:pPr>
            <a:r>
              <a:rPr lang="en-GB" altLang="en-US" sz="800" smtClean="0"/>
              <a:t>(See also </a:t>
            </a:r>
            <a:r>
              <a:rPr lang="en-GB" altLang="en-US" sz="800" smtClean="0">
                <a:hlinkClick r:id="rId6"/>
              </a:rPr>
              <a:t>Fixed-term contracts</a:t>
            </a:r>
            <a:r>
              <a:rPr lang="en-GB" altLang="en-US" sz="800" smtClean="0"/>
              <a:t>)</a:t>
            </a:r>
          </a:p>
          <a:p>
            <a:pPr>
              <a:lnSpc>
                <a:spcPct val="80000"/>
              </a:lnSpc>
            </a:pPr>
            <a:r>
              <a:rPr lang="en-GB" altLang="en-US" sz="800" smtClean="0"/>
              <a:t> </a:t>
            </a:r>
            <a:endParaRPr lang="en-GB" altLang="en-US" sz="800" b="1" smtClean="0"/>
          </a:p>
          <a:p>
            <a:pPr>
              <a:lnSpc>
                <a:spcPct val="80000"/>
              </a:lnSpc>
            </a:pPr>
            <a:r>
              <a:rPr lang="en-GB" altLang="en-US" sz="800" b="1" smtClean="0"/>
              <a:t>Temporary contracts </a:t>
            </a:r>
            <a:r>
              <a:rPr lang="en-GB" altLang="en-US" sz="800" smtClean="0"/>
              <a:t>are offered for a wide variety of</a:t>
            </a:r>
            <a:r>
              <a:rPr lang="en-GB" altLang="en-US" sz="800" b="1" smtClean="0"/>
              <a:t> highly specialised </a:t>
            </a:r>
            <a:r>
              <a:rPr lang="en-GB" altLang="en-US" sz="800" smtClean="0"/>
              <a:t>or </a:t>
            </a:r>
            <a:r>
              <a:rPr lang="en-GB" altLang="en-US" sz="800" b="1" smtClean="0"/>
              <a:t>temporary</a:t>
            </a:r>
            <a:r>
              <a:rPr lang="en-GB" altLang="en-US" sz="800" smtClean="0"/>
              <a:t> tasks, for limited durations , for example in the field of </a:t>
            </a:r>
            <a:r>
              <a:rPr lang="en-GB" altLang="en-US" sz="800" smtClean="0">
                <a:hlinkClick r:id="rId7"/>
              </a:rPr>
              <a:t>scientific research</a:t>
            </a:r>
            <a:r>
              <a:rPr lang="en-GB" altLang="en-US" sz="800" smtClean="0"/>
              <a:t>. </a:t>
            </a:r>
            <a:br>
              <a:rPr lang="en-GB" altLang="en-US" sz="800" smtClean="0"/>
            </a:br>
            <a:r>
              <a:rPr lang="en-GB" altLang="en-US" sz="800" smtClean="0"/>
              <a:t>Selection and recruitment of temporary staff is generally </a:t>
            </a:r>
            <a:r>
              <a:rPr lang="en-GB" altLang="en-US" sz="800" b="1" smtClean="0"/>
              <a:t>run by individual EU institutions </a:t>
            </a:r>
            <a:r>
              <a:rPr lang="en-GB" altLang="en-US" sz="800" smtClean="0"/>
              <a:t>and</a:t>
            </a:r>
            <a:r>
              <a:rPr lang="en-GB" altLang="en-US" sz="800" b="1" smtClean="0"/>
              <a:t> agencies</a:t>
            </a:r>
            <a:r>
              <a:rPr lang="en-GB" altLang="en-US" sz="800" smtClean="0"/>
              <a:t>. Check regularly for news of current </a:t>
            </a:r>
            <a:r>
              <a:rPr lang="en-GB" altLang="en-US" sz="800" smtClean="0">
                <a:hlinkClick r:id="rId8"/>
              </a:rPr>
              <a:t>selections and vacancies</a:t>
            </a:r>
            <a:r>
              <a:rPr lang="en-GB" altLang="en-US" sz="800" smtClean="0"/>
              <a:t>.</a:t>
            </a:r>
            <a:br>
              <a:rPr lang="en-GB" altLang="en-US" sz="800" smtClean="0"/>
            </a:br>
            <a:r>
              <a:rPr lang="en-GB" altLang="en-US" sz="800" smtClean="0"/>
              <a:t>You can also introduce your details into the </a:t>
            </a:r>
            <a:r>
              <a:rPr lang="en-GB" altLang="en-US" sz="800" smtClean="0">
                <a:hlinkClick r:id="rId9"/>
              </a:rPr>
              <a:t>EU CV online</a:t>
            </a:r>
            <a:r>
              <a:rPr lang="en-GB" altLang="en-US" sz="800" smtClean="0"/>
              <a:t> database.</a:t>
            </a:r>
          </a:p>
          <a:p>
            <a:pPr>
              <a:lnSpc>
                <a:spcPct val="80000"/>
              </a:lnSpc>
            </a:pPr>
            <a:r>
              <a:rPr lang="en-GB" altLang="en-US" sz="800" smtClean="0"/>
              <a:t> </a:t>
            </a:r>
            <a:endParaRPr lang="en-GB" altLang="en-US" sz="800" b="1" i="1" smtClean="0"/>
          </a:p>
          <a:p>
            <a:pPr>
              <a:lnSpc>
                <a:spcPct val="80000"/>
              </a:lnSpc>
            </a:pPr>
            <a:r>
              <a:rPr lang="en-GB" altLang="en-US" sz="800" b="1" i="1" smtClean="0"/>
              <a:t>Interim staff  (temps: up to 6 months) </a:t>
            </a:r>
          </a:p>
          <a:p>
            <a:pPr>
              <a:lnSpc>
                <a:spcPct val="80000"/>
              </a:lnSpc>
            </a:pPr>
            <a:r>
              <a:rPr lang="en-GB" altLang="en-US" sz="800" smtClean="0"/>
              <a:t>Some EU institutions employ local staff through </a:t>
            </a:r>
            <a:r>
              <a:rPr lang="en-GB" altLang="en-US" sz="800" smtClean="0">
                <a:hlinkClick r:id="rId10"/>
              </a:rPr>
              <a:t>temping agencies</a:t>
            </a:r>
            <a:r>
              <a:rPr lang="en-GB" altLang="en-US" sz="800" smtClean="0"/>
              <a:t> on a very short-term basis.</a:t>
            </a:r>
            <a:endParaRPr lang="en-GB" altLang="en-US" sz="800" b="1" i="1" smtClean="0"/>
          </a:p>
          <a:p>
            <a:pPr>
              <a:lnSpc>
                <a:spcPct val="80000"/>
              </a:lnSpc>
            </a:pPr>
            <a:r>
              <a:rPr lang="en-GB" altLang="en-US" sz="800" b="1" i="1" smtClean="0"/>
              <a:t>  </a:t>
            </a:r>
          </a:p>
          <a:p>
            <a:pPr>
              <a:lnSpc>
                <a:spcPct val="80000"/>
              </a:lnSpc>
            </a:pPr>
            <a:r>
              <a:rPr lang="en-GB" altLang="en-US" sz="800" b="1" i="1" smtClean="0"/>
              <a:t>Interim consultants </a:t>
            </a:r>
          </a:p>
          <a:p>
            <a:pPr>
              <a:lnSpc>
                <a:spcPct val="80000"/>
              </a:lnSpc>
            </a:pPr>
            <a:r>
              <a:rPr lang="en-GB" altLang="en-US" sz="800" smtClean="0"/>
              <a:t>Some departments employ consultants directly through tendering procedures.</a:t>
            </a:r>
            <a:br>
              <a:rPr lang="en-GB" altLang="en-US" sz="800" smtClean="0"/>
            </a:br>
            <a:r>
              <a:rPr lang="en-GB" altLang="en-US" sz="800" smtClean="0"/>
              <a:t>For more information, please consult </a:t>
            </a:r>
            <a:r>
              <a:rPr lang="en-GB" altLang="en-US" sz="800" smtClean="0">
                <a:hlinkClick r:id="rId11"/>
              </a:rPr>
              <a:t>EU tenders and contracts</a:t>
            </a:r>
            <a:r>
              <a:rPr lang="en-GB" altLang="en-US" sz="800" smtClean="0"/>
              <a:t>.</a:t>
            </a:r>
            <a:endParaRPr lang="en-GB" altLang="en-US" sz="800" b="1" i="1" smtClean="0"/>
          </a:p>
          <a:p>
            <a:pPr>
              <a:lnSpc>
                <a:spcPct val="80000"/>
              </a:lnSpc>
            </a:pPr>
            <a:r>
              <a:rPr lang="en-GB" altLang="en-US" sz="800" b="1" i="1" smtClean="0"/>
              <a:t>  </a:t>
            </a:r>
          </a:p>
          <a:p>
            <a:pPr>
              <a:lnSpc>
                <a:spcPct val="80000"/>
              </a:lnSpc>
            </a:pPr>
            <a:r>
              <a:rPr lang="en-GB" altLang="en-US" sz="800" b="1" i="1" smtClean="0"/>
              <a:t>Freelance linguists </a:t>
            </a:r>
          </a:p>
          <a:p>
            <a:pPr>
              <a:lnSpc>
                <a:spcPct val="80000"/>
              </a:lnSpc>
            </a:pPr>
            <a:r>
              <a:rPr lang="en-GB" altLang="en-US" sz="800" smtClean="0"/>
              <a:t>To become a freelance </a:t>
            </a:r>
            <a:r>
              <a:rPr lang="en-GB" altLang="en-US" sz="800" b="1" smtClean="0"/>
              <a:t>translator</a:t>
            </a:r>
            <a:r>
              <a:rPr lang="en-GB" altLang="en-US" sz="800" smtClean="0"/>
              <a:t> </a:t>
            </a:r>
          </a:p>
          <a:p>
            <a:pPr>
              <a:lnSpc>
                <a:spcPct val="80000"/>
              </a:lnSpc>
            </a:pPr>
            <a:r>
              <a:rPr lang="en-GB" altLang="en-US" sz="800" smtClean="0"/>
              <a:t>for the European Commission, please consult the notices of </a:t>
            </a:r>
            <a:r>
              <a:rPr lang="en-GB" altLang="en-US" sz="800" u="sng" smtClean="0">
                <a:hlinkClick r:id="rId12"/>
              </a:rPr>
              <a:t>call for tenders</a:t>
            </a:r>
            <a:r>
              <a:rPr lang="en-GB" altLang="en-US" sz="800" smtClean="0"/>
              <a:t> </a:t>
            </a:r>
          </a:p>
          <a:p>
            <a:pPr>
              <a:lnSpc>
                <a:spcPct val="80000"/>
              </a:lnSpc>
            </a:pPr>
            <a:r>
              <a:rPr lang="en-GB" altLang="en-US" sz="800" smtClean="0"/>
              <a:t>for the Court of Justice, consult the </a:t>
            </a:r>
            <a:r>
              <a:rPr lang="en-GB" altLang="en-US" sz="800" u="sng" smtClean="0">
                <a:hlinkClick r:id="rId13"/>
              </a:rPr>
              <a:t>contract notices</a:t>
            </a:r>
            <a:r>
              <a:rPr lang="en-GB" altLang="en-US" sz="800" smtClean="0"/>
              <a:t>.   </a:t>
            </a:r>
          </a:p>
          <a:p>
            <a:pPr>
              <a:lnSpc>
                <a:spcPct val="80000"/>
              </a:lnSpc>
            </a:pPr>
            <a:r>
              <a:rPr lang="en-GB" altLang="en-US" sz="800" smtClean="0"/>
              <a:t>To become a freelance </a:t>
            </a:r>
            <a:r>
              <a:rPr lang="en-GB" altLang="en-US" sz="800" b="1" smtClean="0"/>
              <a:t>interpreter</a:t>
            </a:r>
            <a:r>
              <a:rPr lang="en-GB" altLang="en-US" sz="800" smtClean="0"/>
              <a:t> at the European Commission, the European Parliament or the European Court of Justice, please see </a:t>
            </a:r>
            <a:r>
              <a:rPr lang="en-GB" altLang="en-US" sz="800" smtClean="0">
                <a:hlinkClick r:id="rId14"/>
              </a:rPr>
              <a:t>Interpreting for Europe</a:t>
            </a:r>
            <a:r>
              <a:rPr lang="en-GB" altLang="en-US" sz="800" smtClean="0"/>
              <a:t>. </a:t>
            </a:r>
            <a:endParaRPr lang="en-GB" altLang="en-US" sz="800" b="1" i="1" smtClean="0"/>
          </a:p>
          <a:p>
            <a:pPr>
              <a:lnSpc>
                <a:spcPct val="80000"/>
              </a:lnSpc>
            </a:pPr>
            <a:r>
              <a:rPr lang="en-GB" altLang="en-US" sz="800" b="1" i="1" smtClean="0"/>
              <a:t>  </a:t>
            </a:r>
          </a:p>
          <a:p>
            <a:pPr>
              <a:lnSpc>
                <a:spcPct val="80000"/>
              </a:lnSpc>
            </a:pPr>
            <a:r>
              <a:rPr lang="en-GB" altLang="en-US" sz="800" b="1" i="1" smtClean="0"/>
              <a:t>Junior Experts in Delegations (JED) </a:t>
            </a:r>
          </a:p>
          <a:p>
            <a:pPr>
              <a:lnSpc>
                <a:spcPct val="80000"/>
              </a:lnSpc>
            </a:pPr>
            <a:r>
              <a:rPr lang="en-GB" altLang="en-US" sz="800" smtClean="0"/>
              <a:t>The EU's external service delegations, situated in particular in developing countries, employ university graduates from EU countries as junior experts (full members of the administrative and technical staff) for up to two years. For more information, see the </a:t>
            </a:r>
            <a:r>
              <a:rPr lang="en-GB" altLang="en-US" sz="800" smtClean="0">
                <a:hlinkClick r:id="rId15"/>
              </a:rPr>
              <a:t>Junior Experts in Delegation programme</a:t>
            </a:r>
            <a:r>
              <a:rPr lang="en-GB" altLang="en-US" sz="800" smtClean="0"/>
              <a:t>.</a:t>
            </a:r>
            <a:endParaRPr lang="en-GB" altLang="en-US" sz="800" b="1" i="1" smtClean="0"/>
          </a:p>
          <a:p>
            <a:pPr>
              <a:lnSpc>
                <a:spcPct val="80000"/>
              </a:lnSpc>
            </a:pPr>
            <a:r>
              <a:rPr lang="en-GB" altLang="en-US" sz="800" b="1" i="1" smtClean="0"/>
              <a:t>  </a:t>
            </a:r>
          </a:p>
          <a:p>
            <a:pPr>
              <a:lnSpc>
                <a:spcPct val="80000"/>
              </a:lnSpc>
            </a:pPr>
            <a:r>
              <a:rPr lang="en-GB" altLang="en-US" sz="800" b="1" i="1" smtClean="0"/>
              <a:t>EU experts (database of experts) </a:t>
            </a:r>
          </a:p>
          <a:p>
            <a:pPr>
              <a:lnSpc>
                <a:spcPct val="80000"/>
              </a:lnSpc>
            </a:pPr>
            <a:r>
              <a:rPr lang="en-GB" altLang="en-US" sz="800" smtClean="0"/>
              <a:t>Independent experts available to assist an institution or agency in a specific field are invited to create a password-protected profile containing their details (contact details, specialisation, credentials, etc.) in expert databases maintained by individual EU institutions and agencies. They can then be called on for specific tasks as needed. </a:t>
            </a:r>
            <a:br>
              <a:rPr lang="en-GB" altLang="en-US" sz="800" smtClean="0"/>
            </a:br>
            <a:r>
              <a:rPr lang="en-GB" altLang="en-US" sz="800" smtClean="0"/>
              <a:t>See, for example:</a:t>
            </a:r>
          </a:p>
          <a:p>
            <a:pPr>
              <a:lnSpc>
                <a:spcPct val="80000"/>
              </a:lnSpc>
            </a:pPr>
            <a:r>
              <a:rPr lang="en-GB" altLang="en-US" sz="800" smtClean="0">
                <a:hlinkClick r:id="rId16"/>
              </a:rPr>
              <a:t>Community Research and Development Information Service</a:t>
            </a:r>
            <a:r>
              <a:rPr lang="en-GB" altLang="en-US" sz="800" smtClean="0"/>
              <a:t> (CORDIS) </a:t>
            </a:r>
          </a:p>
          <a:p>
            <a:pPr>
              <a:lnSpc>
                <a:spcPct val="80000"/>
              </a:lnSpc>
            </a:pPr>
            <a:r>
              <a:rPr lang="en-GB" altLang="en-US" sz="800" smtClean="0"/>
              <a:t>European Commission – </a:t>
            </a:r>
            <a:r>
              <a:rPr lang="en-GB" altLang="en-US" sz="800" smtClean="0">
                <a:hlinkClick r:id="rId17"/>
              </a:rPr>
              <a:t>Humanitarian Aid &amp; Civil protection</a:t>
            </a:r>
            <a:r>
              <a:rPr lang="en-GB" altLang="en-US" sz="800" smtClean="0"/>
              <a:t> </a:t>
            </a:r>
          </a:p>
          <a:p>
            <a:pPr>
              <a:lnSpc>
                <a:spcPct val="80000"/>
              </a:lnSpc>
            </a:pPr>
            <a:r>
              <a:rPr lang="en-GB" altLang="en-US" sz="800" b="1" i="1" smtClean="0"/>
              <a:t>  </a:t>
            </a:r>
          </a:p>
          <a:p>
            <a:pPr>
              <a:lnSpc>
                <a:spcPct val="80000"/>
              </a:lnSpc>
            </a:pPr>
            <a:r>
              <a:rPr lang="en-GB" altLang="en-US" sz="800" b="1" i="1" smtClean="0"/>
              <a:t>Seconded national experts </a:t>
            </a:r>
          </a:p>
          <a:p>
            <a:pPr>
              <a:lnSpc>
                <a:spcPct val="80000"/>
              </a:lnSpc>
            </a:pPr>
            <a:r>
              <a:rPr lang="en-GB" altLang="en-US" sz="800" smtClean="0"/>
              <a:t>National and international civil servants and public sector staff are invited to bring their experience to the EU institutions for a few years, and to take back to their home administration and knowledge of EU policies and procedures gained during their secondment.</a:t>
            </a:r>
            <a:br>
              <a:rPr lang="en-GB" altLang="en-US" sz="800" smtClean="0"/>
            </a:br>
            <a:r>
              <a:rPr lang="en-GB" altLang="en-US" sz="800" smtClean="0"/>
              <a:t>National experts are </a:t>
            </a:r>
            <a:r>
              <a:rPr lang="en-GB" altLang="en-US" sz="800" b="1" smtClean="0"/>
              <a:t>selected through a specific procedure</a:t>
            </a:r>
            <a:r>
              <a:rPr lang="en-GB" altLang="en-US" sz="800" smtClean="0"/>
              <a:t>. Please contact your country's </a:t>
            </a:r>
            <a:r>
              <a:rPr lang="en-GB" altLang="en-US" sz="800" smtClean="0">
                <a:hlinkClick r:id="rId18"/>
              </a:rPr>
              <a:t>permanent representation to the EU</a:t>
            </a:r>
            <a:r>
              <a:rPr lang="en-GB" altLang="en-US" sz="800" smtClean="0"/>
              <a:t> for information about current opportunities.</a:t>
            </a:r>
            <a:endParaRPr lang="en-GB" altLang="en-US" sz="800" b="1" i="1" smtClean="0"/>
          </a:p>
          <a:p>
            <a:pPr>
              <a:lnSpc>
                <a:spcPct val="80000"/>
              </a:lnSpc>
            </a:pPr>
            <a:r>
              <a:rPr lang="en-GB" altLang="en-US" sz="800" b="1" i="1" smtClean="0"/>
              <a:t>  </a:t>
            </a:r>
          </a:p>
          <a:p>
            <a:pPr>
              <a:lnSpc>
                <a:spcPct val="80000"/>
              </a:lnSpc>
            </a:pPr>
            <a:r>
              <a:rPr lang="en-GB" altLang="en-US" sz="800" b="1" i="1" smtClean="0"/>
              <a:t>Maintenance and canteen staff </a:t>
            </a:r>
          </a:p>
          <a:p>
            <a:pPr>
              <a:lnSpc>
                <a:spcPct val="80000"/>
              </a:lnSpc>
            </a:pPr>
            <a:r>
              <a:rPr lang="en-GB" altLang="en-US" sz="800" smtClean="0"/>
              <a:t>Certain categories of staff such as </a:t>
            </a:r>
            <a:r>
              <a:rPr lang="en-GB" altLang="en-US" sz="800" b="1" smtClean="0"/>
              <a:t>maintenance workers</a:t>
            </a:r>
            <a:r>
              <a:rPr lang="en-GB" altLang="en-US" sz="800" smtClean="0"/>
              <a:t> and </a:t>
            </a:r>
            <a:r>
              <a:rPr lang="en-GB" altLang="en-US" sz="800" b="1" smtClean="0"/>
              <a:t>canteen staff</a:t>
            </a:r>
            <a:r>
              <a:rPr lang="en-GB" altLang="en-US" sz="800" smtClean="0"/>
              <a:t> are recruited via external contracting companies. These contracts are awarded through open tender procedures.</a:t>
            </a:r>
            <a:br>
              <a:rPr lang="en-GB" altLang="en-US" sz="800" smtClean="0"/>
            </a:br>
            <a:r>
              <a:rPr lang="en-GB" altLang="en-US" sz="800" smtClean="0"/>
              <a:t>Check the </a:t>
            </a:r>
            <a:r>
              <a:rPr lang="en-GB" altLang="en-US" sz="800" smtClean="0">
                <a:hlinkClick r:id="rId19"/>
              </a:rPr>
              <a:t>contracting services</a:t>
            </a:r>
            <a:r>
              <a:rPr lang="en-GB" altLang="en-US" sz="800" smtClean="0"/>
              <a:t> for more information.</a:t>
            </a:r>
            <a:endParaRPr lang="en-GB" altLang="en-US" sz="800" smtClean="0">
              <a:hlinkClick r:id="" action="ppaction://noaction"/>
            </a:endParaRPr>
          </a:p>
          <a:p>
            <a:pPr>
              <a:lnSpc>
                <a:spcPct val="80000"/>
              </a:lnSpc>
            </a:pPr>
            <a:r>
              <a:rPr lang="en-GB" altLang="en-US" sz="800" smtClean="0">
                <a:hlinkClick r:id="" action="ppaction://noaction"/>
              </a:rPr>
              <a:t>Top</a:t>
            </a:r>
            <a:r>
              <a:rPr lang="en-GB" altLang="en-US" sz="800" smtClean="0"/>
              <a:t> </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marL="343414" indent="-343414">
              <a:spcBef>
                <a:spcPct val="20000"/>
              </a:spcBef>
              <a:buFont typeface="Arial"/>
              <a:buChar char="•"/>
              <a:defRPr/>
            </a:pPr>
            <a:r>
              <a:rPr lang="en-GB" kern="0" dirty="0" smtClean="0">
                <a:solidFill>
                  <a:srgbClr val="003399"/>
                </a:solidFill>
                <a:latin typeface="Arial"/>
              </a:rPr>
              <a:t>EU knowledge &amp; insight into the processes and policies of the European Institutions, </a:t>
            </a:r>
          </a:p>
          <a:p>
            <a:pPr marL="343414" indent="-343414">
              <a:spcBef>
                <a:spcPct val="20000"/>
              </a:spcBef>
              <a:buFont typeface="Arial"/>
              <a:buChar char="•"/>
              <a:defRPr/>
            </a:pPr>
            <a:r>
              <a:rPr lang="en-GB" kern="0" dirty="0" smtClean="0">
                <a:solidFill>
                  <a:srgbClr val="003399"/>
                </a:solidFill>
                <a:latin typeface="Arial"/>
              </a:rPr>
              <a:t>practical experience – an opportunity to play a part in the Commission's day-to-day business (same as low lever </a:t>
            </a:r>
            <a:r>
              <a:rPr lang="en-GB" kern="0" dirty="0" err="1" smtClean="0">
                <a:solidFill>
                  <a:srgbClr val="003399"/>
                </a:solidFill>
                <a:latin typeface="Arial"/>
              </a:rPr>
              <a:t>admisinstrator</a:t>
            </a:r>
            <a:r>
              <a:rPr lang="en-GB" kern="0" dirty="0" smtClean="0">
                <a:solidFill>
                  <a:srgbClr val="003399"/>
                </a:solidFill>
                <a:latin typeface="Arial"/>
              </a:rPr>
              <a:t>)</a:t>
            </a:r>
          </a:p>
          <a:p>
            <a:pPr>
              <a:defRPr/>
            </a:pPr>
            <a:r>
              <a:rPr lang="en-GB" kern="0" dirty="0" smtClean="0">
                <a:solidFill>
                  <a:srgbClr val="003399"/>
                </a:solidFill>
                <a:latin typeface="Arial"/>
              </a:rPr>
              <a:t>Not a boring internship - </a:t>
            </a:r>
            <a:r>
              <a:rPr lang="en-GB" dirty="0" smtClean="0"/>
              <a:t>attending and organising meetings, working groups, forums, public hearings, </a:t>
            </a:r>
          </a:p>
          <a:p>
            <a:pPr>
              <a:defRPr/>
            </a:pPr>
            <a:r>
              <a:rPr lang="en-GB" dirty="0" smtClean="0"/>
              <a:t>researching and compiling documentation, reports, consultations; answering queries, </a:t>
            </a:r>
          </a:p>
          <a:p>
            <a:pPr>
              <a:defRPr/>
            </a:pPr>
            <a:r>
              <a:rPr lang="en-GB" dirty="0" smtClean="0"/>
              <a:t>running projects. </a:t>
            </a:r>
          </a:p>
          <a:p>
            <a:pPr>
              <a:defRPr/>
            </a:pPr>
            <a:endParaRPr lang="fr-BE" dirty="0"/>
          </a:p>
        </p:txBody>
      </p:sp>
      <p:sp>
        <p:nvSpPr>
          <p:cNvPr id="84996" name="Slide Number Placeholder 3"/>
          <p:cNvSpPr>
            <a:spLocks noGrp="1"/>
          </p:cNvSpPr>
          <p:nvPr>
            <p:ph type="sldNum" sz="quarter" idx="5"/>
          </p:nvPr>
        </p:nvSpPr>
        <p:spPr>
          <a:noFill/>
        </p:spPr>
        <p:txBody>
          <a:bodyPr/>
          <a:lstStyle/>
          <a:p>
            <a:fld id="{8C950E41-2427-4ECB-BE1A-8008D56F1091}" type="slidenum">
              <a:rPr lang="en-GB" smtClean="0"/>
              <a:pPr/>
              <a:t>41</a:t>
            </a:fld>
            <a:endParaRPr lang="en-GB"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marL="343414" indent="-343414">
              <a:spcBef>
                <a:spcPct val="20000"/>
              </a:spcBef>
              <a:buFont typeface="Arial" pitchFamily="34" charset="0"/>
              <a:buChar char="•"/>
              <a:defRPr/>
            </a:pPr>
            <a:r>
              <a:rPr lang="en-GB" kern="0" dirty="0" smtClean="0">
                <a:solidFill>
                  <a:srgbClr val="003399"/>
                </a:solidFill>
                <a:latin typeface="Arial"/>
              </a:rPr>
              <a:t>EU knowledge &amp; insight into the processes and policies of the European Institutions, </a:t>
            </a:r>
          </a:p>
          <a:p>
            <a:pPr marL="343414" indent="-343414">
              <a:spcBef>
                <a:spcPct val="20000"/>
              </a:spcBef>
              <a:buFont typeface="Arial" pitchFamily="34" charset="0"/>
              <a:buChar char="•"/>
              <a:defRPr/>
            </a:pPr>
            <a:r>
              <a:rPr lang="en-GB" kern="0" dirty="0" smtClean="0">
                <a:solidFill>
                  <a:srgbClr val="003399"/>
                </a:solidFill>
                <a:latin typeface="Arial"/>
              </a:rPr>
              <a:t>practical experience – an opportunity to play a part in the Commission's day-to-day business (same as low lever </a:t>
            </a:r>
            <a:r>
              <a:rPr lang="en-GB" kern="0" dirty="0" err="1" smtClean="0">
                <a:solidFill>
                  <a:srgbClr val="003399"/>
                </a:solidFill>
                <a:latin typeface="Arial"/>
              </a:rPr>
              <a:t>admisinstrator</a:t>
            </a:r>
            <a:r>
              <a:rPr lang="en-GB" kern="0" dirty="0" smtClean="0">
                <a:solidFill>
                  <a:srgbClr val="003399"/>
                </a:solidFill>
                <a:latin typeface="Arial"/>
              </a:rPr>
              <a:t>)</a:t>
            </a:r>
          </a:p>
          <a:p>
            <a:pPr marL="171707" indent="-171707">
              <a:buFont typeface="Arial" pitchFamily="34" charset="0"/>
              <a:buChar char="•"/>
              <a:defRPr/>
            </a:pPr>
            <a:r>
              <a:rPr lang="en-GB" kern="0" dirty="0" smtClean="0">
                <a:solidFill>
                  <a:srgbClr val="003399"/>
                </a:solidFill>
                <a:latin typeface="Arial"/>
              </a:rPr>
              <a:t>Not a boring internship - </a:t>
            </a:r>
            <a:r>
              <a:rPr lang="en-GB" dirty="0" smtClean="0"/>
              <a:t>attending and organising meetings, working groups, forums, public hearings, </a:t>
            </a:r>
          </a:p>
          <a:p>
            <a:pPr marL="171707" indent="-171707">
              <a:buFont typeface="Arial" pitchFamily="34" charset="0"/>
              <a:buChar char="•"/>
              <a:defRPr/>
            </a:pPr>
            <a:r>
              <a:rPr lang="en-GB" dirty="0" smtClean="0"/>
              <a:t>researching and compiling documentation, reports, consultations; answering queries, </a:t>
            </a:r>
          </a:p>
          <a:p>
            <a:pPr marL="171707" indent="-171707">
              <a:buFont typeface="Arial" pitchFamily="34" charset="0"/>
              <a:buChar char="•"/>
              <a:defRPr/>
            </a:pPr>
            <a:r>
              <a:rPr lang="en-GB" dirty="0" smtClean="0"/>
              <a:t>running projects. </a:t>
            </a:r>
          </a:p>
          <a:p>
            <a:pPr marL="171707" indent="-171707">
              <a:buFont typeface="Arial" pitchFamily="34" charset="0"/>
              <a:buChar char="•"/>
              <a:defRPr/>
            </a:pPr>
            <a:r>
              <a:rPr lang="en-GB" dirty="0" smtClean="0"/>
              <a:t>Highly competitive procedure</a:t>
            </a:r>
          </a:p>
          <a:p>
            <a:pPr>
              <a:defRPr/>
            </a:pPr>
            <a:endParaRPr lang="fr-BE" dirty="0"/>
          </a:p>
        </p:txBody>
      </p:sp>
      <p:sp>
        <p:nvSpPr>
          <p:cNvPr id="86020" name="Slide Number Placeholder 3"/>
          <p:cNvSpPr>
            <a:spLocks noGrp="1"/>
          </p:cNvSpPr>
          <p:nvPr>
            <p:ph type="sldNum" sz="quarter" idx="5"/>
          </p:nvPr>
        </p:nvSpPr>
        <p:spPr>
          <a:noFill/>
        </p:spPr>
        <p:txBody>
          <a:bodyPr/>
          <a:lstStyle/>
          <a:p>
            <a:fld id="{18C0595D-C840-4DE3-92F9-1B9418B615FA}" type="slidenum">
              <a:rPr lang="en-GB" smtClean="0"/>
              <a:pPr/>
              <a:t>42</a:t>
            </a:fld>
            <a:endParaRPr lang="en-GB"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p:spPr>
        <p:txBody>
          <a:bodyPr/>
          <a:lstStyle/>
          <a:p>
            <a:pPr eaLnBrk="1" hangingPunct="1"/>
            <a:r>
              <a:rPr lang="en-US" b="1" smtClean="0"/>
              <a:t>See link in our website:……. There are also traineeships in the EU Agencies, you will have to do some research yourself.</a:t>
            </a:r>
          </a:p>
          <a:p>
            <a:pPr eaLnBrk="1" hangingPunct="1"/>
            <a:r>
              <a:rPr lang="en-US" b="1" smtClean="0"/>
              <a:t>There is handy leaflet with all traineeships on it on our website</a:t>
            </a:r>
          </a:p>
          <a:p>
            <a:pPr eaLnBrk="1" hangingPunct="1"/>
            <a:endParaRPr lang="en-US" b="1" smtClean="0"/>
          </a:p>
          <a:p>
            <a:pPr eaLnBrk="1" hangingPunct="1"/>
            <a:r>
              <a:rPr lang="en-US" b="1" smtClean="0"/>
              <a:t>Institution – </a:t>
            </a:r>
            <a:r>
              <a:rPr lang="en-GB" b="1" smtClean="0"/>
              <a:t>Duration - Paid?- Application deadlines - Start     dates</a:t>
            </a:r>
            <a:endParaRPr lang="en-GB" smtClean="0"/>
          </a:p>
          <a:p>
            <a:pPr eaLnBrk="1" hangingPunct="1"/>
            <a:r>
              <a:rPr lang="en-GB" b="1" u="sng" smtClean="0">
                <a:hlinkClick r:id="rId3"/>
              </a:rPr>
              <a:t>European Commission</a:t>
            </a:r>
            <a:endParaRPr lang="en-GB" smtClean="0"/>
          </a:p>
          <a:p>
            <a:pPr eaLnBrk="1" hangingPunct="1"/>
            <a:r>
              <a:rPr lang="en-GB" smtClean="0"/>
              <a:t>5 months</a:t>
            </a:r>
          </a:p>
          <a:p>
            <a:pPr eaLnBrk="1" hangingPunct="1"/>
            <a:r>
              <a:rPr lang="en-GB" smtClean="0"/>
              <a:t>Yes, around 1100€</a:t>
            </a:r>
          </a:p>
          <a:p>
            <a:pPr eaLnBrk="1" hangingPunct="1"/>
            <a:r>
              <a:rPr lang="en-GB" smtClean="0"/>
              <a:t>31 January            31 August</a:t>
            </a:r>
          </a:p>
          <a:p>
            <a:pPr eaLnBrk="1" hangingPunct="1"/>
            <a:r>
              <a:rPr lang="en-GB" smtClean="0"/>
              <a:t>1 October                        1 March</a:t>
            </a:r>
          </a:p>
          <a:p>
            <a:pPr eaLnBrk="1" hangingPunct="1"/>
            <a:r>
              <a:rPr lang="en-GB" b="1" u="sng" smtClean="0">
                <a:hlinkClick r:id="rId4"/>
              </a:rPr>
              <a:t>European Parliament</a:t>
            </a:r>
            <a:r>
              <a:rPr lang="en-GB" b="1" u="sng" smtClean="0"/>
              <a:t>      </a:t>
            </a:r>
            <a:endParaRPr lang="en-GB" smtClean="0"/>
          </a:p>
          <a:p>
            <a:pPr eaLnBrk="1" hangingPunct="1"/>
            <a:r>
              <a:rPr lang="en-GB" smtClean="0"/>
              <a:t>5 months     </a:t>
            </a:r>
          </a:p>
          <a:p>
            <a:pPr eaLnBrk="1" hangingPunct="1"/>
            <a:r>
              <a:rPr lang="en-GB" smtClean="0"/>
              <a:t>Up to 3 months  (unpaid)</a:t>
            </a:r>
          </a:p>
          <a:p>
            <a:pPr eaLnBrk="1" hangingPunct="1"/>
            <a:r>
              <a:rPr lang="en-GB" smtClean="0"/>
              <a:t>Yes, around 1200€    </a:t>
            </a:r>
          </a:p>
          <a:p>
            <a:pPr eaLnBrk="1" hangingPunct="1"/>
            <a:r>
              <a:rPr lang="en-GB" smtClean="0"/>
              <a:t>No</a:t>
            </a:r>
          </a:p>
          <a:p>
            <a:pPr eaLnBrk="1" hangingPunct="1"/>
            <a:r>
              <a:rPr lang="en-GB" smtClean="0"/>
              <a:t>15 May                   15 October</a:t>
            </a:r>
          </a:p>
          <a:p>
            <a:pPr eaLnBrk="1" hangingPunct="1"/>
            <a:r>
              <a:rPr lang="en-GB" smtClean="0"/>
              <a:t>At least 3 months before start date</a:t>
            </a:r>
          </a:p>
          <a:p>
            <a:pPr eaLnBrk="1" hangingPunct="1"/>
            <a:r>
              <a:rPr lang="en-GB" smtClean="0"/>
              <a:t>1 October                      1 March</a:t>
            </a:r>
          </a:p>
          <a:p>
            <a:pPr eaLnBrk="1" hangingPunct="1"/>
            <a:r>
              <a:rPr lang="en-GB" smtClean="0"/>
              <a:t>1 January                         1 May                            1 September</a:t>
            </a:r>
          </a:p>
          <a:p>
            <a:pPr eaLnBrk="1" hangingPunct="1"/>
            <a:r>
              <a:rPr lang="en-GB" b="1" u="sng" smtClean="0">
                <a:hlinkClick r:id="rId5"/>
              </a:rPr>
              <a:t>European Council</a:t>
            </a:r>
            <a:endParaRPr lang="en-GB" smtClean="0"/>
          </a:p>
          <a:p>
            <a:pPr eaLnBrk="1" hangingPunct="1"/>
            <a:r>
              <a:rPr lang="en-GB" smtClean="0"/>
              <a:t>5 months</a:t>
            </a:r>
          </a:p>
          <a:p>
            <a:pPr eaLnBrk="1" hangingPunct="1"/>
            <a:r>
              <a:rPr lang="en-GB" smtClean="0"/>
              <a:t>Mostly</a:t>
            </a:r>
          </a:p>
          <a:p>
            <a:pPr eaLnBrk="1" hangingPunct="1"/>
            <a:r>
              <a:rPr lang="en-GB" smtClean="0"/>
              <a:t>31 August in the year before the traineeship</a:t>
            </a:r>
          </a:p>
          <a:p>
            <a:pPr eaLnBrk="1" hangingPunct="1"/>
            <a:r>
              <a:rPr lang="en-GB" smtClean="0"/>
              <a:t>1 February                       1 September</a:t>
            </a:r>
          </a:p>
          <a:p>
            <a:pPr eaLnBrk="1" hangingPunct="1"/>
            <a:r>
              <a:rPr lang="en-GB" b="1" u="sng" smtClean="0">
                <a:hlinkClick r:id="rId6"/>
              </a:rPr>
              <a:t>Court of Justice</a:t>
            </a:r>
            <a:endParaRPr lang="en-GB" smtClean="0"/>
          </a:p>
          <a:p>
            <a:pPr eaLnBrk="1" hangingPunct="1"/>
            <a:r>
              <a:rPr lang="en-GB" smtClean="0"/>
              <a:t>5 months</a:t>
            </a:r>
          </a:p>
          <a:p>
            <a:pPr eaLnBrk="1" hangingPunct="1"/>
            <a:r>
              <a:rPr lang="en-GB" smtClean="0"/>
              <a:t>Yes</a:t>
            </a:r>
          </a:p>
          <a:p>
            <a:pPr eaLnBrk="1" hangingPunct="1"/>
            <a:r>
              <a:rPr lang="en-GB" smtClean="0"/>
              <a:t>1 October                1 May</a:t>
            </a:r>
          </a:p>
          <a:p>
            <a:pPr eaLnBrk="1" hangingPunct="1"/>
            <a:r>
              <a:rPr lang="en-GB" smtClean="0"/>
              <a:t>1 March                         1 October</a:t>
            </a:r>
          </a:p>
          <a:p>
            <a:pPr eaLnBrk="1" hangingPunct="1"/>
            <a:r>
              <a:rPr lang="en-GB" b="1" u="sng" smtClean="0">
                <a:hlinkClick r:id="rId7"/>
              </a:rPr>
              <a:t>Court of Auditors</a:t>
            </a:r>
            <a:endParaRPr lang="en-GB" smtClean="0"/>
          </a:p>
          <a:p>
            <a:pPr eaLnBrk="1" hangingPunct="1"/>
            <a:r>
              <a:rPr lang="en-GB" smtClean="0"/>
              <a:t>5 months</a:t>
            </a:r>
          </a:p>
          <a:p>
            <a:pPr eaLnBrk="1" hangingPunct="1"/>
            <a:r>
              <a:rPr lang="en-GB" smtClean="0"/>
              <a:t>Usually around 1100€</a:t>
            </a:r>
          </a:p>
          <a:p>
            <a:pPr eaLnBrk="1" hangingPunct="1"/>
            <a:r>
              <a:rPr lang="en-GB" smtClean="0"/>
              <a:t>On-going</a:t>
            </a:r>
          </a:p>
          <a:p>
            <a:pPr eaLnBrk="1" hangingPunct="1"/>
            <a:r>
              <a:rPr lang="en-GB" smtClean="0"/>
              <a:t>Variable</a:t>
            </a:r>
          </a:p>
          <a:p>
            <a:pPr eaLnBrk="1" hangingPunct="1"/>
            <a:r>
              <a:rPr lang="en-GB" b="1" u="sng" smtClean="0">
                <a:hlinkClick r:id="rId8"/>
              </a:rPr>
              <a:t>Economic and Social Committee</a:t>
            </a:r>
            <a:endParaRPr lang="en-GB" smtClean="0"/>
          </a:p>
          <a:p>
            <a:pPr eaLnBrk="1" hangingPunct="1"/>
            <a:r>
              <a:rPr lang="en-GB" smtClean="0"/>
              <a:t>5 months</a:t>
            </a:r>
          </a:p>
          <a:p>
            <a:pPr eaLnBrk="1" hangingPunct="1"/>
            <a:r>
              <a:rPr lang="en-GB" smtClean="0"/>
              <a:t>Yes</a:t>
            </a:r>
          </a:p>
          <a:p>
            <a:pPr eaLnBrk="1" hangingPunct="1"/>
            <a:r>
              <a:rPr lang="en-GB" smtClean="0"/>
              <a:t>30 September         31 March</a:t>
            </a:r>
          </a:p>
          <a:p>
            <a:pPr eaLnBrk="1" hangingPunct="1"/>
            <a:r>
              <a:rPr lang="en-GB" smtClean="0"/>
              <a:t>16 February                 16 September</a:t>
            </a:r>
          </a:p>
          <a:p>
            <a:pPr eaLnBrk="1" hangingPunct="1"/>
            <a:r>
              <a:rPr lang="en-GB" b="1" u="sng" smtClean="0">
                <a:hlinkClick r:id="rId9"/>
              </a:rPr>
              <a:t>Committee of the Regions</a:t>
            </a:r>
            <a:endParaRPr lang="en-GB" smtClean="0"/>
          </a:p>
          <a:p>
            <a:pPr eaLnBrk="1" hangingPunct="1"/>
            <a:r>
              <a:rPr lang="en-GB" smtClean="0"/>
              <a:t>5 months</a:t>
            </a:r>
          </a:p>
          <a:p>
            <a:pPr eaLnBrk="1" hangingPunct="1"/>
            <a:r>
              <a:rPr lang="en-GB" smtClean="0"/>
              <a:t>Yes, around 1000€</a:t>
            </a:r>
          </a:p>
          <a:p>
            <a:pPr eaLnBrk="1" hangingPunct="1"/>
            <a:r>
              <a:rPr lang="en-GB" smtClean="0"/>
              <a:t>30 September            31 March</a:t>
            </a:r>
          </a:p>
          <a:p>
            <a:pPr eaLnBrk="1" hangingPunct="1"/>
            <a:r>
              <a:rPr lang="en-GB" smtClean="0"/>
              <a:t>16 February                 16 September</a:t>
            </a:r>
          </a:p>
          <a:p>
            <a:pPr eaLnBrk="1" hangingPunct="1"/>
            <a:r>
              <a:rPr lang="en-GB" b="1" u="sng" smtClean="0">
                <a:hlinkClick r:id="rId10"/>
              </a:rPr>
              <a:t>European Ombudsman</a:t>
            </a:r>
            <a:endParaRPr lang="en-GB" smtClean="0"/>
          </a:p>
          <a:p>
            <a:pPr eaLnBrk="1" hangingPunct="1"/>
            <a:r>
              <a:rPr lang="en-GB" smtClean="0"/>
              <a:t>4-12 months</a:t>
            </a:r>
          </a:p>
          <a:p>
            <a:pPr eaLnBrk="1" hangingPunct="1"/>
            <a:r>
              <a:rPr lang="en-GB" smtClean="0"/>
              <a:t>Yes, pay decided on a case-by-case basis</a:t>
            </a:r>
          </a:p>
          <a:p>
            <a:pPr eaLnBrk="1" hangingPunct="1"/>
            <a:r>
              <a:rPr lang="en-GB" smtClean="0"/>
              <a:t>30 April                 31 August</a:t>
            </a:r>
          </a:p>
          <a:p>
            <a:pPr eaLnBrk="1" hangingPunct="1"/>
            <a:r>
              <a:rPr lang="en-GB" smtClean="0"/>
              <a:t>1 September                    1 January</a:t>
            </a:r>
          </a:p>
          <a:p>
            <a:pPr eaLnBrk="1" hangingPunct="1"/>
            <a:r>
              <a:rPr lang="en-GB" b="1" u="sng" smtClean="0">
                <a:hlinkClick r:id="rId11"/>
              </a:rPr>
              <a:t>European Central Bank</a:t>
            </a:r>
            <a:endParaRPr lang="en-GB" smtClean="0"/>
          </a:p>
          <a:p>
            <a:pPr eaLnBrk="1" hangingPunct="1"/>
            <a:r>
              <a:rPr lang="en-GB" smtClean="0"/>
              <a:t>Variable</a:t>
            </a:r>
          </a:p>
          <a:p>
            <a:pPr eaLnBrk="1" hangingPunct="1"/>
            <a:r>
              <a:rPr lang="en-GB" smtClean="0"/>
              <a:t>Yes, 950€ or 1800€, dependent on duties</a:t>
            </a:r>
          </a:p>
          <a:p>
            <a:pPr eaLnBrk="1" hangingPunct="1"/>
            <a:r>
              <a:rPr lang="en-GB" smtClean="0"/>
              <a:t>Not fixed, posted on website</a:t>
            </a:r>
          </a:p>
          <a:p>
            <a:pPr eaLnBrk="1" hangingPunct="1"/>
            <a:r>
              <a:rPr lang="en-GB" smtClean="0"/>
              <a:t>Variable</a:t>
            </a:r>
          </a:p>
          <a:p>
            <a:pPr eaLnBrk="1" hangingPunct="1"/>
            <a:r>
              <a:rPr lang="en-GB" b="1" u="sng" smtClean="0">
                <a:hlinkClick r:id="rId12"/>
              </a:rPr>
              <a:t>European Data Protection Supervisor</a:t>
            </a:r>
            <a:endParaRPr lang="en-GB" smtClean="0"/>
          </a:p>
          <a:p>
            <a:pPr eaLnBrk="1" hangingPunct="1"/>
            <a:r>
              <a:rPr lang="en-GB" smtClean="0"/>
              <a:t>5 months</a:t>
            </a:r>
          </a:p>
          <a:p>
            <a:pPr eaLnBrk="1" hangingPunct="1"/>
            <a:r>
              <a:rPr lang="en-GB" smtClean="0"/>
              <a:t>Yes, 950€</a:t>
            </a:r>
          </a:p>
          <a:p>
            <a:pPr eaLnBrk="1" hangingPunct="1"/>
            <a:r>
              <a:rPr lang="en-GB" smtClean="0"/>
              <a:t>1 October                1 March</a:t>
            </a:r>
          </a:p>
          <a:p>
            <a:pPr eaLnBrk="1" hangingPunct="1"/>
            <a:r>
              <a:rPr lang="en-GB" smtClean="0"/>
              <a:t>1 March                          1 October</a:t>
            </a:r>
          </a:p>
          <a:p>
            <a:pPr eaLnBrk="1" hangingPunct="1">
              <a:spcAft>
                <a:spcPct val="30000"/>
              </a:spcAft>
            </a:pPr>
            <a:endParaRPr lang="fr-BE" smtClean="0">
              <a:latin typeface="Century Gothic" pitchFamily="34" charset="0"/>
            </a:endParaRPr>
          </a:p>
        </p:txBody>
      </p:sp>
      <p:sp>
        <p:nvSpPr>
          <p:cNvPr id="87044" name="Slide Number Placeholder 3"/>
          <p:cNvSpPr>
            <a:spLocks noGrp="1"/>
          </p:cNvSpPr>
          <p:nvPr>
            <p:ph type="sldNum" sz="quarter" idx="5"/>
          </p:nvPr>
        </p:nvSpPr>
        <p:spPr>
          <a:noFill/>
        </p:spPr>
        <p:txBody>
          <a:bodyPr/>
          <a:lstStyle/>
          <a:p>
            <a:fld id="{B24B9434-D909-4F87-9AED-05951F7088F3}" type="slidenum">
              <a:rPr lang="en-GB" smtClean="0"/>
              <a:pPr/>
              <a:t>43</a:t>
            </a:fld>
            <a:endParaRPr lang="en-GB"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marL="343414" indent="-343414">
              <a:spcBef>
                <a:spcPct val="20000"/>
              </a:spcBef>
              <a:buFont typeface="Arial"/>
              <a:buChar char="•"/>
              <a:defRPr/>
            </a:pPr>
            <a:r>
              <a:rPr lang="en-GB" kern="0" dirty="0" smtClean="0">
                <a:solidFill>
                  <a:srgbClr val="003399"/>
                </a:solidFill>
                <a:latin typeface="Arial"/>
              </a:rPr>
              <a:t>EU knowledge &amp; insight into the processes and policies of the European Institutions, </a:t>
            </a:r>
          </a:p>
          <a:p>
            <a:pPr marL="343414" indent="-343414">
              <a:spcBef>
                <a:spcPct val="20000"/>
              </a:spcBef>
              <a:buFont typeface="Arial"/>
              <a:buChar char="•"/>
              <a:defRPr/>
            </a:pPr>
            <a:r>
              <a:rPr lang="en-GB" kern="0" dirty="0" smtClean="0">
                <a:solidFill>
                  <a:srgbClr val="003399"/>
                </a:solidFill>
                <a:latin typeface="Arial"/>
              </a:rPr>
              <a:t>practical experience – an opportunity to play a part in the Commission's day-to-day business (same as low lever </a:t>
            </a:r>
            <a:r>
              <a:rPr lang="en-GB" kern="0" dirty="0" err="1" smtClean="0">
                <a:solidFill>
                  <a:srgbClr val="003399"/>
                </a:solidFill>
                <a:latin typeface="Arial"/>
              </a:rPr>
              <a:t>admisinstrator</a:t>
            </a:r>
            <a:r>
              <a:rPr lang="en-GB" kern="0" dirty="0" smtClean="0">
                <a:solidFill>
                  <a:srgbClr val="003399"/>
                </a:solidFill>
                <a:latin typeface="Arial"/>
              </a:rPr>
              <a:t>)</a:t>
            </a:r>
          </a:p>
          <a:p>
            <a:pPr>
              <a:defRPr/>
            </a:pPr>
            <a:r>
              <a:rPr lang="en-GB" kern="0" dirty="0" smtClean="0">
                <a:solidFill>
                  <a:srgbClr val="003399"/>
                </a:solidFill>
                <a:latin typeface="Arial"/>
              </a:rPr>
              <a:t>Not a boring internship - </a:t>
            </a:r>
            <a:r>
              <a:rPr lang="en-GB" dirty="0" smtClean="0"/>
              <a:t>attending and organising meetings, working groups, forums, public hearings, </a:t>
            </a:r>
          </a:p>
          <a:p>
            <a:pPr>
              <a:defRPr/>
            </a:pPr>
            <a:r>
              <a:rPr lang="en-GB" dirty="0" smtClean="0"/>
              <a:t>researching and compiling documentation, reports, consultations; answering queries, </a:t>
            </a:r>
          </a:p>
          <a:p>
            <a:pPr>
              <a:defRPr/>
            </a:pPr>
            <a:r>
              <a:rPr lang="en-GB" dirty="0" smtClean="0"/>
              <a:t>running projects. </a:t>
            </a:r>
          </a:p>
          <a:p>
            <a:pPr>
              <a:defRPr/>
            </a:pPr>
            <a:endParaRPr lang="fr-BE" dirty="0"/>
          </a:p>
        </p:txBody>
      </p:sp>
      <p:sp>
        <p:nvSpPr>
          <p:cNvPr id="89092" name="Slide Number Placeholder 3"/>
          <p:cNvSpPr>
            <a:spLocks noGrp="1"/>
          </p:cNvSpPr>
          <p:nvPr>
            <p:ph type="sldNum" sz="quarter" idx="5"/>
          </p:nvPr>
        </p:nvSpPr>
        <p:spPr>
          <a:noFill/>
        </p:spPr>
        <p:txBody>
          <a:bodyPr/>
          <a:lstStyle/>
          <a:p>
            <a:fld id="{A0F7B0FF-751F-45BE-84E0-B77D2DF2AED7}" type="slidenum">
              <a:rPr lang="en-GB" smtClean="0"/>
              <a:pPr/>
              <a:t>44</a:t>
            </a:fld>
            <a:endParaRPr lang="en-GB"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r>
              <a:rPr lang="en-US" smtClean="0"/>
              <a:t>Some figures</a:t>
            </a:r>
          </a:p>
          <a:p>
            <a:r>
              <a:rPr lang="en-US" smtClean="0"/>
              <a:t>10.000 to 18.000 applicants</a:t>
            </a:r>
          </a:p>
          <a:p>
            <a:endParaRPr lang="en-US" smtClean="0"/>
          </a:p>
          <a:p>
            <a:r>
              <a:rPr lang="en-US" smtClean="0"/>
              <a:t>2.000 preselected for the so called 'blue book</a:t>
            </a:r>
          </a:p>
          <a:p>
            <a:r>
              <a:rPr lang="en-US" smtClean="0"/>
              <a:t>600 approx. receive an offer</a:t>
            </a:r>
          </a:p>
          <a:p>
            <a:endParaRPr lang="en-US" smtClean="0"/>
          </a:p>
          <a:p>
            <a:r>
              <a:rPr lang="en-GB" b="1" smtClean="0">
                <a:solidFill>
                  <a:srgbClr val="003399"/>
                </a:solidFill>
                <a:latin typeface="Century Gothic" pitchFamily="34" charset="0"/>
              </a:rPr>
              <a:t>Online application for EC Traineeship: </a:t>
            </a:r>
          </a:p>
          <a:p>
            <a:r>
              <a:rPr lang="en-GB" b="1" smtClean="0">
                <a:latin typeface="Century Gothic" pitchFamily="34" charset="0"/>
                <a:hlinkClick r:id="rId3"/>
              </a:rPr>
              <a:t>http://ec.europa.eu/stages/index_en.htm</a:t>
            </a:r>
            <a:endParaRPr lang="en-GB" b="1" smtClean="0">
              <a:latin typeface="Century Gothic" pitchFamily="34" charset="0"/>
            </a:endParaRPr>
          </a:p>
          <a:p>
            <a:endParaRPr lang="en-US" smtClean="0"/>
          </a:p>
        </p:txBody>
      </p:sp>
      <p:sp>
        <p:nvSpPr>
          <p:cNvPr id="90116" name="Slide Number Placeholder 3"/>
          <p:cNvSpPr>
            <a:spLocks noGrp="1"/>
          </p:cNvSpPr>
          <p:nvPr>
            <p:ph type="sldNum" sz="quarter" idx="5"/>
          </p:nvPr>
        </p:nvSpPr>
        <p:spPr>
          <a:noFill/>
        </p:spPr>
        <p:txBody>
          <a:bodyPr/>
          <a:lstStyle/>
          <a:p>
            <a:fld id="{D7EA6129-7A54-451E-BA05-ECC9544D2360}" type="slidenum">
              <a:rPr lang="en-GB" smtClean="0"/>
              <a:pPr/>
              <a:t>45</a:t>
            </a:fld>
            <a:endParaRPr lang="en-GB"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r>
              <a:rPr lang="fr-BE" smtClean="0"/>
              <a:t>http://www.youtube.com/watch?v=y7TNX8AU3qU </a:t>
            </a:r>
          </a:p>
          <a:p>
            <a:r>
              <a:rPr lang="fr-BE" smtClean="0"/>
              <a:t>http://www.youtube.com/watch?v=kC4vN-ebKZU - </a:t>
            </a:r>
            <a:endParaRPr lang="fr-BE" b="1" smtClean="0"/>
          </a:p>
          <a:p>
            <a:endParaRPr lang="fr-BE" b="1" smtClean="0"/>
          </a:p>
          <a:p>
            <a:r>
              <a:rPr lang="en-GB" b="1" smtClean="0"/>
              <a:t>some blogs people read:</a:t>
            </a:r>
            <a:endParaRPr lang="en-GB" smtClean="0"/>
          </a:p>
          <a:p>
            <a:r>
              <a:rPr lang="en-GB" smtClean="0"/>
              <a:t> </a:t>
            </a:r>
          </a:p>
          <a:p>
            <a:r>
              <a:rPr lang="en-GB" u="sng" smtClean="0">
                <a:hlinkClick r:id="rId3"/>
              </a:rPr>
              <a:t>http://ec-traineeship.findtalk.biz/</a:t>
            </a:r>
            <a:r>
              <a:rPr lang="en-GB" smtClean="0"/>
              <a:t> </a:t>
            </a:r>
          </a:p>
          <a:p>
            <a:r>
              <a:rPr lang="en-GB" u="sng" smtClean="0">
                <a:hlinkClick r:id="rId4"/>
              </a:rPr>
              <a:t>http://www.atraineeinbrussels.com/</a:t>
            </a:r>
            <a:r>
              <a:rPr lang="en-GB" smtClean="0"/>
              <a:t> (light-hearted…)</a:t>
            </a:r>
          </a:p>
          <a:p>
            <a:endParaRPr lang="en-GB" smtClean="0"/>
          </a:p>
          <a:p>
            <a:endParaRPr lang="en-GB" smtClean="0"/>
          </a:p>
          <a:p>
            <a:endParaRPr lang="en-GB" smtClean="0"/>
          </a:p>
          <a:p>
            <a:endParaRPr lang="en-GB" smtClean="0"/>
          </a:p>
          <a:p>
            <a:r>
              <a:rPr lang="en-GB" smtClean="0"/>
              <a:t> – the same is going on @FB: </a:t>
            </a:r>
            <a:r>
              <a:rPr lang="en-GB" u="sng" smtClean="0">
                <a:hlinkClick r:id="rId5"/>
              </a:rPr>
              <a:t>https://www.facebook.com/ATraineeInBrussels</a:t>
            </a:r>
            <a:r>
              <a:rPr lang="en-GB" smtClean="0"/>
              <a:t>  </a:t>
            </a:r>
          </a:p>
          <a:p>
            <a:endParaRPr lang="fr-BE" smtClean="0"/>
          </a:p>
        </p:txBody>
      </p:sp>
      <p:sp>
        <p:nvSpPr>
          <p:cNvPr id="91140" name="Slide Number Placeholder 3"/>
          <p:cNvSpPr>
            <a:spLocks noGrp="1"/>
          </p:cNvSpPr>
          <p:nvPr>
            <p:ph type="sldNum" sz="quarter" idx="5"/>
          </p:nvPr>
        </p:nvSpPr>
        <p:spPr>
          <a:noFill/>
        </p:spPr>
        <p:txBody>
          <a:bodyPr/>
          <a:lstStyle/>
          <a:p>
            <a:fld id="{A6B1F5E4-55B1-401D-8AD9-CECA614ABC7D}" type="slidenum">
              <a:rPr lang="en-GB" smtClean="0"/>
              <a:pPr/>
              <a:t>46</a:t>
            </a:fld>
            <a:endParaRPr lang="en-GB"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p:spPr>
        <p:txBody>
          <a:bodyPr/>
          <a:lstStyle/>
          <a:p>
            <a:endParaRPr lang="fr-BE" smtClean="0"/>
          </a:p>
        </p:txBody>
      </p:sp>
      <p:sp>
        <p:nvSpPr>
          <p:cNvPr id="92164" name="Slide Number Placeholder 3"/>
          <p:cNvSpPr>
            <a:spLocks noGrp="1"/>
          </p:cNvSpPr>
          <p:nvPr>
            <p:ph type="sldNum" sz="quarter" idx="5"/>
          </p:nvPr>
        </p:nvSpPr>
        <p:spPr>
          <a:noFill/>
        </p:spPr>
        <p:txBody>
          <a:bodyPr/>
          <a:lstStyle/>
          <a:p>
            <a:fld id="{CA177030-B033-44F4-BDC0-BB426E1EEB2F}" type="slidenum">
              <a:rPr lang="en-GB" smtClean="0"/>
              <a:pPr/>
              <a:t>47</a:t>
            </a:fld>
            <a:endParaRPr lang="en-GB"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23EF8748-C83C-486F-B8CB-664427EA0090}" type="slidenum">
              <a:rPr lang="en-GB" smtClean="0"/>
              <a:pPr/>
              <a:t>49</a:t>
            </a:fld>
            <a:endParaRPr lang="en-GB" smtClean="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r>
              <a:rPr lang="fr-BE" smtClean="0"/>
              <a:t>You will find more information and the latest news regarding competitions on the EU Careers website. The Discover EU careers section has information in 23 languages, the other two sections are in English, French and German. </a:t>
            </a:r>
          </a:p>
          <a:p>
            <a:pPr eaLnBrk="1" hangingPunct="1"/>
            <a:endParaRPr lang="fr-BE" sz="1600" b="1" smtClean="0">
              <a:latin typeface="Century Gothic" pitchFamily="34" charset="0"/>
            </a:endParaRPr>
          </a:p>
          <a:p>
            <a:pPr eaLnBrk="1" hangingPunct="1"/>
            <a:r>
              <a:rPr lang="nl-NL" sz="1600" b="1" smtClean="0">
                <a:latin typeface="Century Gothic" pitchFamily="34" charset="0"/>
              </a:rPr>
              <a:t>For full overview of upcoming selection procedures visit our website - </a:t>
            </a:r>
            <a:r>
              <a:rPr lang="nl-NL" sz="1600" b="1" smtClean="0">
                <a:latin typeface="Century Gothic" pitchFamily="34" charset="0"/>
                <a:hlinkClick r:id="rId3"/>
              </a:rPr>
              <a:t>http://europa.eu/epso/doc/epso_planning_en.pdf</a:t>
            </a:r>
            <a:endParaRPr lang="nl-NL" sz="1600" b="1" smtClean="0">
              <a:latin typeface="Century Gothic" pitchFamily="34" charset="0"/>
            </a:endParaRPr>
          </a:p>
          <a:p>
            <a:pPr eaLnBrk="1" hangingPunct="1"/>
            <a:endParaRPr lang="fr-BE" smtClean="0"/>
          </a:p>
          <a:p>
            <a:r>
              <a:rPr lang="en-US" smtClean="0"/>
              <a:t>On our facebook page… you can find…also our raconteurs, blogging about their work at the EU institutions. Contextual information - (photo's, videos)</a:t>
            </a:r>
          </a:p>
          <a:p>
            <a:endParaRPr lang="en-US" smtClean="0"/>
          </a:p>
          <a:p>
            <a:r>
              <a:rPr lang="nl-NL" b="1" smtClean="0">
                <a:latin typeface="Century Gothic" pitchFamily="34" charset="0"/>
              </a:rPr>
              <a:t>Computer Based Tests (CBT)</a:t>
            </a:r>
          </a:p>
          <a:p>
            <a:r>
              <a:rPr lang="nl-NL" b="1" smtClean="0">
                <a:latin typeface="Century Gothic" pitchFamily="34" charset="0"/>
                <a:hlinkClick r:id="rId4"/>
              </a:rPr>
              <a:t>http://europa.eu/epso/discover/prepa_test/sample_test/index_en.htm</a:t>
            </a:r>
            <a:endParaRPr lang="nl-NL" b="1" smtClean="0">
              <a:latin typeface="Century Gothic" pitchFamily="34" charset="0"/>
            </a:endParaRPr>
          </a:p>
          <a:p>
            <a:endParaRPr lang="nl-NL" b="1" smtClean="0">
              <a:latin typeface="Century Gothic" pitchFamily="34" charset="0"/>
            </a:endParaRPr>
          </a:p>
          <a:p>
            <a:r>
              <a:rPr lang="en-US" b="1" smtClean="0">
                <a:latin typeface="Century Gothic" pitchFamily="34" charset="0"/>
              </a:rPr>
              <a:t>Does your country provide support for your potential EU Career?</a:t>
            </a:r>
            <a:endParaRPr lang="nl-NL" b="1" u="sng" smtClean="0">
              <a:latin typeface="Century Gothic" pitchFamily="34" charset="0"/>
              <a:hlinkClick r:id="rId5"/>
            </a:endParaRPr>
          </a:p>
          <a:p>
            <a:r>
              <a:rPr lang="nl-NL" b="1" smtClean="0">
                <a:latin typeface="Century Gothic" pitchFamily="34" charset="0"/>
                <a:hlinkClick r:id="rId5"/>
              </a:rPr>
              <a:t>http://europa.eu/epso/discover/prepa_test/disclamer/preparatory_en.htm</a:t>
            </a:r>
            <a:endParaRPr lang="nl-NL" b="1" smtClean="0">
              <a:latin typeface="Century Gothic" pitchFamily="34" charset="0"/>
            </a:endParaRPr>
          </a:p>
          <a:p>
            <a:endParaRPr lang="en-US" b="1" smtClean="0">
              <a:latin typeface="Century Gothic" pitchFamily="34" charset="0"/>
            </a:endParaRPr>
          </a:p>
          <a:p>
            <a:r>
              <a:rPr lang="en-US" b="1" smtClean="0">
                <a:latin typeface="Century Gothic" pitchFamily="34" charset="0"/>
              </a:rPr>
              <a:t>Variety of Traineeships (also languages, sciences) :  </a:t>
            </a:r>
            <a:r>
              <a:rPr lang="en-US" b="1" smtClean="0">
                <a:latin typeface="Century Gothic" pitchFamily="34" charset="0"/>
                <a:hlinkClick r:id="rId6"/>
              </a:rPr>
              <a:t>http://ec.europa.eu/stages/index_en.htm</a:t>
            </a:r>
            <a:endParaRPr lang="en-US" b="1" smtClean="0">
              <a:latin typeface="Century Gothic" pitchFamily="34" charset="0"/>
            </a:endParaRPr>
          </a:p>
          <a:p>
            <a:endParaRPr lang="en-US" b="1" smtClean="0">
              <a:latin typeface="Century Gothic" pitchFamily="34" charset="0"/>
            </a:endParaRPr>
          </a:p>
          <a:p>
            <a:r>
              <a:rPr lang="en-US" b="1" smtClean="0">
                <a:latin typeface="Century Gothic" pitchFamily="34" charset="0"/>
              </a:rPr>
              <a:t>Temporary Vacancies: </a:t>
            </a:r>
            <a:r>
              <a:rPr lang="en-US" b="1" smtClean="0">
                <a:latin typeface="Century Gothic" pitchFamily="34" charset="0"/>
                <a:hlinkClick r:id="rId7"/>
              </a:rPr>
              <a:t>http://europa.eu/epso/apply/today/temporary_en.htm</a:t>
            </a:r>
            <a:endParaRPr lang="en-US" b="1" smtClean="0">
              <a:latin typeface="Century Gothic" pitchFamily="34" charset="0"/>
            </a:endParaRPr>
          </a:p>
          <a:p>
            <a:endParaRPr lang="en-US" b="1" smtClean="0">
              <a:latin typeface="Century Gothic" pitchFamily="34" charset="0"/>
            </a:endParaRPr>
          </a:p>
          <a:p>
            <a:r>
              <a:rPr lang="en-US" b="1" smtClean="0">
                <a:latin typeface="Century Gothic" pitchFamily="34" charset="0"/>
              </a:rPr>
              <a:t>Other: </a:t>
            </a:r>
            <a:r>
              <a:rPr lang="en-GB" b="1" smtClean="0">
                <a:latin typeface="Century Gothic" pitchFamily="34" charset="0"/>
                <a:hlinkClick r:id="rId8"/>
              </a:rPr>
              <a:t>http://europa.eu/youreurope/citizens/work/job-search/index_en.htm</a:t>
            </a:r>
            <a:endParaRPr lang="en-GB" b="1" smtClean="0">
              <a:latin typeface="Century Gothic" pitchFamily="34" charset="0"/>
            </a:endParaRPr>
          </a:p>
          <a:p>
            <a:pPr eaLnBrk="1" hangingPunct="1"/>
            <a:endParaRPr lang="fr-BE"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vmlDrawing" Target="../drawings/vmlDrawing2.v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0" y="6172200"/>
            <a:ext cx="9144000" cy="685800"/>
          </a:xfrm>
          <a:prstGeom prst="rect">
            <a:avLst/>
          </a:prstGeom>
          <a:gradFill rotWithShape="1">
            <a:gsLst>
              <a:gs pos="0">
                <a:srgbClr val="064A74"/>
              </a:gs>
              <a:gs pos="100000">
                <a:srgbClr val="0C9FFA"/>
              </a:gs>
            </a:gsLst>
            <a:lin ang="0" scaled="1"/>
          </a:gradFill>
          <a:ln w="9525">
            <a:noFill/>
            <a:miter lim="800000"/>
            <a:headEnd/>
            <a:tailEnd/>
          </a:ln>
        </p:spPr>
        <p:txBody>
          <a:bodyPr wrap="none" anchor="ctr"/>
          <a:lstStyle/>
          <a:p>
            <a:endParaRPr lang="nl-NL"/>
          </a:p>
        </p:txBody>
      </p:sp>
      <p:sp>
        <p:nvSpPr>
          <p:cNvPr id="5" name="Text Placeholder 2"/>
          <p:cNvSpPr>
            <a:spLocks noGrp="1"/>
          </p:cNvSpPr>
          <p:nvPr userDrawn="1"/>
        </p:nvSpPr>
        <p:spPr bwMode="auto">
          <a:xfrm flipV="1">
            <a:off x="0" y="6080125"/>
            <a:ext cx="9144000" cy="46038"/>
          </a:xfrm>
          <a:prstGeom prst="rect">
            <a:avLst/>
          </a:prstGeom>
          <a:solidFill>
            <a:srgbClr val="0C9FFA"/>
          </a:solidFill>
          <a:ln w="9525">
            <a:noFill/>
            <a:miter lim="800000"/>
            <a:headEnd/>
            <a:tailEnd/>
          </a:ln>
        </p:spPr>
        <p:txBody>
          <a:bodyPr rot="10800000" anchor="ctr"/>
          <a:lstStyle/>
          <a:p>
            <a:pPr marL="1371600" lvl="2" indent="-457200" defTabSz="457200" eaLnBrk="0" hangingPunct="0">
              <a:spcBef>
                <a:spcPct val="20000"/>
              </a:spcBef>
              <a:spcAft>
                <a:spcPts val="1800"/>
              </a:spcAft>
              <a:buClr>
                <a:schemeClr val="bg1"/>
              </a:buClr>
              <a:buFont typeface="Arial" charset="0"/>
              <a:buNone/>
            </a:pPr>
            <a:endParaRPr lang="nl-NL" sz="2400">
              <a:latin typeface="Myriad Pro" pitchFamily="34" charset="0"/>
              <a:ea typeface="ＭＳ Ｐゴシック" pitchFamily="1" charset="-128"/>
            </a:endParaRPr>
          </a:p>
        </p:txBody>
      </p:sp>
      <p:sp>
        <p:nvSpPr>
          <p:cNvPr id="6" name="Text Placeholder 2"/>
          <p:cNvSpPr>
            <a:spLocks noGrp="1"/>
          </p:cNvSpPr>
          <p:nvPr userDrawn="1"/>
        </p:nvSpPr>
        <p:spPr bwMode="auto">
          <a:xfrm flipV="1">
            <a:off x="0" y="0"/>
            <a:ext cx="9144000" cy="46038"/>
          </a:xfrm>
          <a:prstGeom prst="rect">
            <a:avLst/>
          </a:prstGeom>
          <a:solidFill>
            <a:srgbClr val="0C9FFA"/>
          </a:solidFill>
          <a:ln w="9525">
            <a:noFill/>
            <a:miter lim="800000"/>
            <a:headEnd/>
            <a:tailEnd/>
          </a:ln>
        </p:spPr>
        <p:txBody>
          <a:bodyPr rot="10800000" anchor="ctr"/>
          <a:lstStyle/>
          <a:p>
            <a:pPr marL="1371600" lvl="2" indent="-457200" defTabSz="457200" eaLnBrk="0" hangingPunct="0">
              <a:spcBef>
                <a:spcPct val="20000"/>
              </a:spcBef>
              <a:spcAft>
                <a:spcPts val="1800"/>
              </a:spcAft>
              <a:buClr>
                <a:schemeClr val="bg1"/>
              </a:buClr>
              <a:buFont typeface="Arial" charset="0"/>
              <a:buNone/>
            </a:pPr>
            <a:endParaRPr lang="nl-NL" sz="2400">
              <a:latin typeface="Myriad Pro" pitchFamily="34" charset="0"/>
              <a:ea typeface="ＭＳ Ｐゴシック" pitchFamily="1" charset="-128"/>
            </a:endParaRPr>
          </a:p>
        </p:txBody>
      </p:sp>
      <p:graphicFrame>
        <p:nvGraphicFramePr>
          <p:cNvPr id="7" name="Organization Chart 10"/>
          <p:cNvGraphicFramePr>
            <a:graphicFrameLocks noChangeAspect="1"/>
          </p:cNvGraphicFramePr>
          <p:nvPr/>
        </p:nvGraphicFramePr>
        <p:xfrm>
          <a:off x="7766050" y="5876925"/>
          <a:ext cx="774700" cy="817563"/>
        </p:xfrm>
        <a:graphic>
          <a:graphicData uri="http://schemas.openxmlformats.org/drawingml/2006/compatibility">
            <com:legacyDrawing xmlns:com="http://schemas.openxmlformats.org/drawingml/2006/compatibility" spid="_x0000_s114690"/>
          </a:graphicData>
        </a:graphic>
      </p:graphicFrame>
      <p:sp>
        <p:nvSpPr>
          <p:cNvPr id="8" name="Rectangle 14"/>
          <p:cNvSpPr>
            <a:spLocks noChangeArrowheads="1"/>
          </p:cNvSpPr>
          <p:nvPr userDrawn="1"/>
        </p:nvSpPr>
        <p:spPr bwMode="auto">
          <a:xfrm>
            <a:off x="0" y="6172200"/>
            <a:ext cx="9144000" cy="685800"/>
          </a:xfrm>
          <a:prstGeom prst="rect">
            <a:avLst/>
          </a:prstGeom>
          <a:gradFill rotWithShape="1">
            <a:gsLst>
              <a:gs pos="0">
                <a:srgbClr val="064A74"/>
              </a:gs>
              <a:gs pos="100000">
                <a:srgbClr val="0C9FFA"/>
              </a:gs>
            </a:gsLst>
            <a:lin ang="0" scaled="1"/>
          </a:gradFill>
          <a:ln w="9525">
            <a:noFill/>
            <a:miter lim="800000"/>
            <a:headEnd/>
            <a:tailEnd/>
          </a:ln>
        </p:spPr>
        <p:txBody>
          <a:bodyPr wrap="none" anchor="ctr"/>
          <a:lstStyle/>
          <a:p>
            <a:endParaRPr lang="nl-NL"/>
          </a:p>
        </p:txBody>
      </p:sp>
      <p:sp>
        <p:nvSpPr>
          <p:cNvPr id="9" name="Text Placeholder 2"/>
          <p:cNvSpPr>
            <a:spLocks noGrp="1"/>
          </p:cNvSpPr>
          <p:nvPr userDrawn="1"/>
        </p:nvSpPr>
        <p:spPr bwMode="auto">
          <a:xfrm flipV="1">
            <a:off x="0" y="6080125"/>
            <a:ext cx="9144000" cy="46038"/>
          </a:xfrm>
          <a:prstGeom prst="rect">
            <a:avLst/>
          </a:prstGeom>
          <a:solidFill>
            <a:srgbClr val="0C9FFA"/>
          </a:solidFill>
          <a:ln w="9525">
            <a:noFill/>
            <a:miter lim="800000"/>
            <a:headEnd/>
            <a:tailEnd/>
          </a:ln>
        </p:spPr>
        <p:txBody>
          <a:bodyPr rot="10800000" anchor="ctr"/>
          <a:lstStyle/>
          <a:p>
            <a:pPr marL="1371600" lvl="2" indent="-457200" defTabSz="457200" eaLnBrk="0" hangingPunct="0">
              <a:spcBef>
                <a:spcPct val="20000"/>
              </a:spcBef>
              <a:spcAft>
                <a:spcPts val="1800"/>
              </a:spcAft>
              <a:buClr>
                <a:schemeClr val="bg1"/>
              </a:buClr>
              <a:buFont typeface="Arial" charset="0"/>
              <a:buNone/>
            </a:pPr>
            <a:endParaRPr lang="nl-NL" sz="2400">
              <a:latin typeface="Myriad Pro" pitchFamily="34" charset="0"/>
              <a:ea typeface="ＭＳ Ｐゴシック" pitchFamily="1" charset="-128"/>
            </a:endParaRPr>
          </a:p>
        </p:txBody>
      </p:sp>
      <p:graphicFrame>
        <p:nvGraphicFramePr>
          <p:cNvPr id="10" name="Organization Chart 16"/>
          <p:cNvGraphicFramePr>
            <a:graphicFrameLocks noChangeAspect="1"/>
          </p:cNvGraphicFramePr>
          <p:nvPr/>
        </p:nvGraphicFramePr>
        <p:xfrm>
          <a:off x="7205663" y="5286375"/>
          <a:ext cx="1335087" cy="1408113"/>
        </p:xfrm>
        <a:graphic>
          <a:graphicData uri="http://schemas.openxmlformats.org/drawingml/2006/compatibility">
            <com:legacyDrawing xmlns:com="http://schemas.openxmlformats.org/drawingml/2006/compatibility" spid="_x0000_s114694"/>
          </a:graphicData>
        </a:graphic>
      </p:graphicFrame>
      <p:sp>
        <p:nvSpPr>
          <p:cNvPr id="38914" name="Rectangle 2"/>
          <p:cNvSpPr>
            <a:spLocks noGrp="1" noChangeArrowheads="1"/>
          </p:cNvSpPr>
          <p:nvPr>
            <p:ph type="ctrTitle"/>
          </p:nvPr>
        </p:nvSpPr>
        <p:spPr>
          <a:xfrm>
            <a:off x="685800" y="2130425"/>
            <a:ext cx="7772400" cy="1470025"/>
          </a:xfrm>
        </p:spPr>
        <p:txBody>
          <a:bodyPr/>
          <a:lstStyle>
            <a:lvl1pPr>
              <a:defRPr/>
            </a:lvl1pPr>
          </a:lstStyle>
          <a:p>
            <a:r>
              <a:rPr lang="en-GB"/>
              <a:t>Click to edit Master title style</a:t>
            </a:r>
          </a:p>
        </p:txBody>
      </p:sp>
      <p:sp>
        <p:nvSpPr>
          <p:cNvPr id="38915"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GB"/>
              <a:t>Click to edit Master subtitle style</a:t>
            </a:r>
          </a:p>
        </p:txBody>
      </p:sp>
      <p:sp>
        <p:nvSpPr>
          <p:cNvPr id="11" name="Rectangle 4"/>
          <p:cNvSpPr>
            <a:spLocks noGrp="1" noChangeArrowheads="1"/>
          </p:cNvSpPr>
          <p:nvPr>
            <p:ph type="dt" sz="half" idx="10"/>
          </p:nvPr>
        </p:nvSpPr>
        <p:spPr/>
        <p:txBody>
          <a:bodyPr/>
          <a:lstStyle>
            <a:lvl1pPr>
              <a:defRPr/>
            </a:lvl1pPr>
          </a:lstStyle>
          <a:p>
            <a:pPr>
              <a:defRPr/>
            </a:pPr>
            <a:endParaRPr lang="en-GB"/>
          </a:p>
        </p:txBody>
      </p:sp>
      <p:sp>
        <p:nvSpPr>
          <p:cNvPr id="12" name="Rectangle 5"/>
          <p:cNvSpPr>
            <a:spLocks noGrp="1" noChangeArrowheads="1"/>
          </p:cNvSpPr>
          <p:nvPr>
            <p:ph type="ftr" sz="quarter" idx="11"/>
          </p:nvPr>
        </p:nvSpPr>
        <p:spPr/>
        <p:txBody>
          <a:bodyPr/>
          <a:lstStyle>
            <a:lvl1pPr>
              <a:defRPr/>
            </a:lvl1pPr>
          </a:lstStyle>
          <a:p>
            <a:pPr>
              <a:defRPr/>
            </a:pPr>
            <a:endParaRPr lang="en-GB"/>
          </a:p>
        </p:txBody>
      </p:sp>
      <p:sp>
        <p:nvSpPr>
          <p:cNvPr id="13" name="Rectangle 6"/>
          <p:cNvSpPr>
            <a:spLocks noGrp="1" noChangeArrowheads="1"/>
          </p:cNvSpPr>
          <p:nvPr>
            <p:ph type="sldNum" sz="quarter" idx="12"/>
          </p:nvPr>
        </p:nvSpPr>
        <p:spPr/>
        <p:txBody>
          <a:bodyPr/>
          <a:lstStyle>
            <a:lvl1pPr>
              <a:defRPr/>
            </a:lvl1pPr>
          </a:lstStyle>
          <a:p>
            <a:pPr>
              <a:defRPr/>
            </a:pPr>
            <a:fld id="{BFD23E9B-35CE-4726-821E-39AF6E5DD9A4}"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26DEC239-AE80-4354-AD29-4D9BEC5246BD}"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61EFD161-1C63-4402-9020-284AE20693D8}"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B4358C12-1936-4417-9F3F-D8DBA40CC577}"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0D73D935-DBB5-4B84-BA3A-ECD10F153B45}"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16D6AE90-DC8E-422B-8571-7708A4E93DA6}"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2A83A04F-2F34-4BFE-AF61-FD621D56062D}"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733F8ECD-64D8-405D-97DF-17212C3C25DE}"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85F4B660-0ACC-43AC-9AAE-BBE3229EFD4C}"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F6E0D325-BC50-4431-813E-4C817FDBB336}"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38925" y="0"/>
            <a:ext cx="2058988" cy="6126163"/>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0"/>
            <a:ext cx="6029325" cy="6126163"/>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7200773E-B104-45E9-BBE9-2189E9289D8C}" type="slidenum">
              <a:rPr lang="en-GB"/>
              <a:pPr>
                <a:defRPr/>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itel en diagram of organigram">
    <p:spTree>
      <p:nvGrpSpPr>
        <p:cNvPr id="1" name=""/>
        <p:cNvGrpSpPr/>
        <p:nvPr/>
      </p:nvGrpSpPr>
      <p:grpSpPr>
        <a:xfrm>
          <a:off x="0" y="0"/>
          <a:ext cx="0" cy="0"/>
          <a:chOff x="0" y="0"/>
          <a:chExt cx="0" cy="0"/>
        </a:xfrm>
      </p:grpSpPr>
      <p:sp>
        <p:nvSpPr>
          <p:cNvPr id="2" name="Titel 1"/>
          <p:cNvSpPr>
            <a:spLocks noGrp="1"/>
          </p:cNvSpPr>
          <p:nvPr>
            <p:ph type="title"/>
          </p:nvPr>
        </p:nvSpPr>
        <p:spPr>
          <a:xfrm>
            <a:off x="468313" y="0"/>
            <a:ext cx="8229600" cy="1143000"/>
          </a:xfrm>
        </p:spPr>
        <p:txBody>
          <a:bodyPr/>
          <a:lstStyle/>
          <a:p>
            <a:r>
              <a:rPr lang="nl-NL" smtClean="0"/>
              <a:t>Klik om de stijl te bewerken</a:t>
            </a:r>
            <a:endParaRPr lang="nl-NL"/>
          </a:p>
        </p:txBody>
      </p:sp>
      <p:sp>
        <p:nvSpPr>
          <p:cNvPr id="3" name="Tijdelijke aanduiding voor SmartArt 2"/>
          <p:cNvSpPr>
            <a:spLocks noGrp="1"/>
          </p:cNvSpPr>
          <p:nvPr>
            <p:ph type="dgm" idx="1"/>
          </p:nvPr>
        </p:nvSpPr>
        <p:spPr>
          <a:xfrm>
            <a:off x="457200" y="1600200"/>
            <a:ext cx="8229600" cy="4525963"/>
          </a:xfrm>
        </p:spPr>
        <p:txBody>
          <a:bodyPr/>
          <a:lstStyle/>
          <a:p>
            <a:pPr lvl="0"/>
            <a:endParaRPr lang="nl-NL" noProof="0"/>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390681CD-0E20-476D-8182-888D3707E9F0}" type="slidenum">
              <a:rPr lang="en-GB"/>
              <a:pPr>
                <a:defRPr/>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mplate_commission">
    <p:spTree>
      <p:nvGrpSpPr>
        <p:cNvPr id="1" name=""/>
        <p:cNvGrpSpPr/>
        <p:nvPr/>
      </p:nvGrpSpPr>
      <p:grpSpPr>
        <a:xfrm>
          <a:off x="0" y="0"/>
          <a:ext cx="0" cy="0"/>
          <a:chOff x="0" y="0"/>
          <a:chExt cx="0" cy="0"/>
        </a:xfrm>
      </p:grpSpPr>
      <p:sp>
        <p:nvSpPr>
          <p:cNvPr id="2" name="Rectangle 1"/>
          <p:cNvSpPr>
            <a:spLocks noChangeArrowheads="1"/>
          </p:cNvSpPr>
          <p:nvPr userDrawn="1"/>
        </p:nvSpPr>
        <p:spPr bwMode="auto">
          <a:xfrm>
            <a:off x="0" y="1125538"/>
            <a:ext cx="9144000" cy="5732462"/>
          </a:xfrm>
          <a:prstGeom prst="rect">
            <a:avLst/>
          </a:prstGeom>
          <a:solidFill>
            <a:srgbClr val="0F5494"/>
          </a:solidFill>
          <a:ln w="73025" algn="ctr">
            <a:solidFill>
              <a:srgbClr val="0F5494"/>
            </a:solidFill>
            <a:miter lim="800000"/>
            <a:headEnd/>
            <a:tailEnd/>
          </a:ln>
          <a:effectLst>
            <a:outerShdw dist="23000" dir="5400000" rotWithShape="0">
              <a:srgbClr val="000000">
                <a:alpha val="34998"/>
              </a:srgbClr>
            </a:outerShdw>
          </a:effectLst>
        </p:spPr>
        <p:txBody>
          <a:bodyPr anchor="ctr"/>
          <a:lstStyle>
            <a:lvl1pPr defTabSz="457200" eaLnBrk="0" hangingPunct="0">
              <a:defRPr sz="7600" b="1">
                <a:solidFill>
                  <a:srgbClr val="FFD624"/>
                </a:solidFill>
                <a:latin typeface="Verdana" pitchFamily="34" charset="0"/>
                <a:cs typeface="Arial" charset="0"/>
              </a:defRPr>
            </a:lvl1pPr>
            <a:lvl2pPr marL="742950" indent="-285750" defTabSz="457200" eaLnBrk="0" hangingPunct="0">
              <a:defRPr sz="7600" b="1">
                <a:solidFill>
                  <a:srgbClr val="FFD624"/>
                </a:solidFill>
                <a:latin typeface="Verdana" pitchFamily="34" charset="0"/>
                <a:cs typeface="Arial" charset="0"/>
              </a:defRPr>
            </a:lvl2pPr>
            <a:lvl3pPr marL="1143000" indent="-228600" defTabSz="457200" eaLnBrk="0" hangingPunct="0">
              <a:defRPr sz="7600" b="1">
                <a:solidFill>
                  <a:srgbClr val="FFD624"/>
                </a:solidFill>
                <a:latin typeface="Verdana" pitchFamily="34" charset="0"/>
                <a:cs typeface="Arial" charset="0"/>
              </a:defRPr>
            </a:lvl3pPr>
            <a:lvl4pPr marL="1600200" indent="-228600" defTabSz="457200" eaLnBrk="0" hangingPunct="0">
              <a:defRPr sz="7600" b="1">
                <a:solidFill>
                  <a:srgbClr val="FFD624"/>
                </a:solidFill>
                <a:latin typeface="Verdana" pitchFamily="34" charset="0"/>
                <a:cs typeface="Arial" charset="0"/>
              </a:defRPr>
            </a:lvl4pPr>
            <a:lvl5pPr marL="2057400" indent="-228600" defTabSz="457200" eaLnBrk="0" hangingPunct="0">
              <a:defRPr sz="7600" b="1">
                <a:solidFill>
                  <a:srgbClr val="FFD624"/>
                </a:solidFill>
                <a:latin typeface="Verdana" pitchFamily="34" charset="0"/>
                <a:cs typeface="Arial" charset="0"/>
              </a:defRPr>
            </a:lvl5pPr>
            <a:lvl6pPr marL="2514600" indent="-228600" defTabSz="457200" eaLnBrk="0" fontAlgn="base" hangingPunct="0">
              <a:spcBef>
                <a:spcPct val="0"/>
              </a:spcBef>
              <a:spcAft>
                <a:spcPct val="0"/>
              </a:spcAft>
              <a:defRPr sz="7600" b="1">
                <a:solidFill>
                  <a:srgbClr val="FFD624"/>
                </a:solidFill>
                <a:latin typeface="Verdana" pitchFamily="34" charset="0"/>
                <a:cs typeface="Arial" charset="0"/>
              </a:defRPr>
            </a:lvl6pPr>
            <a:lvl7pPr marL="2971800" indent="-228600" defTabSz="457200" eaLnBrk="0" fontAlgn="base" hangingPunct="0">
              <a:spcBef>
                <a:spcPct val="0"/>
              </a:spcBef>
              <a:spcAft>
                <a:spcPct val="0"/>
              </a:spcAft>
              <a:defRPr sz="7600" b="1">
                <a:solidFill>
                  <a:srgbClr val="FFD624"/>
                </a:solidFill>
                <a:latin typeface="Verdana" pitchFamily="34" charset="0"/>
                <a:cs typeface="Arial" charset="0"/>
              </a:defRPr>
            </a:lvl7pPr>
            <a:lvl8pPr marL="3429000" indent="-228600" defTabSz="457200" eaLnBrk="0" fontAlgn="base" hangingPunct="0">
              <a:spcBef>
                <a:spcPct val="0"/>
              </a:spcBef>
              <a:spcAft>
                <a:spcPct val="0"/>
              </a:spcAft>
              <a:defRPr sz="7600" b="1">
                <a:solidFill>
                  <a:srgbClr val="FFD624"/>
                </a:solidFill>
                <a:latin typeface="Verdana" pitchFamily="34" charset="0"/>
                <a:cs typeface="Arial" charset="0"/>
              </a:defRPr>
            </a:lvl8pPr>
            <a:lvl9pPr marL="3886200" indent="-228600" defTabSz="457200" eaLnBrk="0" fontAlgn="base" hangingPunct="0">
              <a:spcBef>
                <a:spcPct val="0"/>
              </a:spcBef>
              <a:spcAft>
                <a:spcPct val="0"/>
              </a:spcAft>
              <a:defRPr sz="7600" b="1">
                <a:solidFill>
                  <a:srgbClr val="FFD624"/>
                </a:solidFill>
                <a:latin typeface="Verdana" pitchFamily="34" charset="0"/>
                <a:cs typeface="Arial" charset="0"/>
              </a:defRPr>
            </a:lvl9pPr>
          </a:lstStyle>
          <a:p>
            <a:pPr algn="ctr" eaLnBrk="1" hangingPunct="1">
              <a:defRPr/>
            </a:pPr>
            <a:endParaRPr lang="en-US" altLang="fr-FR" sz="1800" b="0" smtClean="0">
              <a:solidFill>
                <a:srgbClr val="FFFFFF"/>
              </a:solidFill>
            </a:endParaRPr>
          </a:p>
        </p:txBody>
      </p:sp>
      <p:pic>
        <p:nvPicPr>
          <p:cNvPr id="3" name="Picture 6" descr="LOGO CE-EN-quadri.eps"/>
          <p:cNvPicPr>
            <a:picLocks noChangeAspect="1"/>
          </p:cNvPicPr>
          <p:nvPr userDrawn="1"/>
        </p:nvPicPr>
        <p:blipFill>
          <a:blip r:embed="rId2" cstate="print"/>
          <a:srcRect/>
          <a:stretch>
            <a:fillRect/>
          </a:stretch>
        </p:blipFill>
        <p:spPr bwMode="auto">
          <a:xfrm>
            <a:off x="3905250" y="309563"/>
            <a:ext cx="1584325" cy="1100137"/>
          </a:xfrm>
          <a:prstGeom prst="rect">
            <a:avLst/>
          </a:prstGeom>
          <a:noFill/>
          <a:ln w="9525">
            <a:noFill/>
            <a:miter lim="800000"/>
            <a:headEnd/>
            <a:tailEnd/>
          </a:ln>
        </p:spPr>
      </p:pic>
      <p:sp>
        <p:nvSpPr>
          <p:cNvPr id="4" name="Rectangle 3"/>
          <p:cNvSpPr/>
          <p:nvPr userDrawn="1"/>
        </p:nvSpPr>
        <p:spPr>
          <a:xfrm>
            <a:off x="4254500" y="6524625"/>
            <a:ext cx="792163" cy="360363"/>
          </a:xfrm>
          <a:prstGeom prst="rect">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r>
              <a:rPr lang="en-US" sz="800" b="0" i="1" dirty="0"/>
              <a:t>Traineeship Programme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vmlDrawing" Target="../drawings/vmlDrawing1.v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0" name="Rectangle 2"/>
          <p:cNvSpPr>
            <a:spLocks noGrp="1" noChangeArrowheads="1"/>
          </p:cNvSpPr>
          <p:nvPr>
            <p:ph type="title"/>
          </p:nvPr>
        </p:nvSpPr>
        <p:spPr bwMode="auto">
          <a:xfrm>
            <a:off x="468313" y="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3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3686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GB"/>
          </a:p>
        </p:txBody>
      </p:sp>
      <p:sp>
        <p:nvSpPr>
          <p:cNvPr id="3686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GB"/>
          </a:p>
        </p:txBody>
      </p:sp>
      <p:sp>
        <p:nvSpPr>
          <p:cNvPr id="3687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2A1D9452-65BD-44C0-919A-2E4405A991FA}" type="slidenum">
              <a:rPr lang="en-GB"/>
              <a:pPr>
                <a:defRPr/>
              </a:pPr>
              <a:t>‹#›</a:t>
            </a:fld>
            <a:endParaRPr lang="en-GB"/>
          </a:p>
        </p:txBody>
      </p:sp>
      <p:sp>
        <p:nvSpPr>
          <p:cNvPr id="1035" name="Rectangle 7"/>
          <p:cNvSpPr>
            <a:spLocks noChangeArrowheads="1"/>
          </p:cNvSpPr>
          <p:nvPr userDrawn="1"/>
        </p:nvSpPr>
        <p:spPr bwMode="auto">
          <a:xfrm>
            <a:off x="0" y="6172200"/>
            <a:ext cx="9144000" cy="685800"/>
          </a:xfrm>
          <a:prstGeom prst="rect">
            <a:avLst/>
          </a:prstGeom>
          <a:gradFill rotWithShape="1">
            <a:gsLst>
              <a:gs pos="0">
                <a:srgbClr val="064A74"/>
              </a:gs>
              <a:gs pos="100000">
                <a:srgbClr val="0C9FFA"/>
              </a:gs>
            </a:gsLst>
            <a:lin ang="0" scaled="1"/>
          </a:gradFill>
          <a:ln w="9525">
            <a:noFill/>
            <a:miter lim="800000"/>
            <a:headEnd/>
            <a:tailEnd/>
          </a:ln>
        </p:spPr>
        <p:txBody>
          <a:bodyPr wrap="none" anchor="ctr"/>
          <a:lstStyle/>
          <a:p>
            <a:endParaRPr lang="nl-NL"/>
          </a:p>
        </p:txBody>
      </p:sp>
      <p:sp>
        <p:nvSpPr>
          <p:cNvPr id="1036" name="Text Placeholder 2"/>
          <p:cNvSpPr>
            <a:spLocks noGrp="1"/>
          </p:cNvSpPr>
          <p:nvPr userDrawn="1"/>
        </p:nvSpPr>
        <p:spPr bwMode="auto">
          <a:xfrm flipV="1">
            <a:off x="0" y="6080125"/>
            <a:ext cx="9144000" cy="46038"/>
          </a:xfrm>
          <a:prstGeom prst="rect">
            <a:avLst/>
          </a:prstGeom>
          <a:solidFill>
            <a:srgbClr val="0C9FFA"/>
          </a:solidFill>
          <a:ln w="9525">
            <a:noFill/>
            <a:miter lim="800000"/>
            <a:headEnd/>
            <a:tailEnd/>
          </a:ln>
        </p:spPr>
        <p:txBody>
          <a:bodyPr rot="10800000" anchor="ctr"/>
          <a:lstStyle/>
          <a:p>
            <a:pPr marL="1371600" lvl="2" indent="-457200" defTabSz="457200" eaLnBrk="0" hangingPunct="0">
              <a:spcBef>
                <a:spcPct val="20000"/>
              </a:spcBef>
              <a:spcAft>
                <a:spcPts val="1800"/>
              </a:spcAft>
              <a:buClr>
                <a:schemeClr val="bg1"/>
              </a:buClr>
              <a:buFont typeface="Arial" charset="0"/>
              <a:buNone/>
            </a:pPr>
            <a:endParaRPr lang="nl-NL" sz="2400">
              <a:latin typeface="Myriad Pro" pitchFamily="34" charset="0"/>
              <a:ea typeface="ＭＳ Ｐゴシック" pitchFamily="1" charset="-128"/>
            </a:endParaRPr>
          </a:p>
        </p:txBody>
      </p:sp>
      <p:sp>
        <p:nvSpPr>
          <p:cNvPr id="1037" name="Text Placeholder 2"/>
          <p:cNvSpPr>
            <a:spLocks noGrp="1"/>
          </p:cNvSpPr>
          <p:nvPr userDrawn="1"/>
        </p:nvSpPr>
        <p:spPr bwMode="auto">
          <a:xfrm flipV="1">
            <a:off x="0" y="0"/>
            <a:ext cx="9144000" cy="46038"/>
          </a:xfrm>
          <a:prstGeom prst="rect">
            <a:avLst/>
          </a:prstGeom>
          <a:solidFill>
            <a:srgbClr val="0C9FFA"/>
          </a:solidFill>
          <a:ln w="9525">
            <a:noFill/>
            <a:miter lim="800000"/>
            <a:headEnd/>
            <a:tailEnd/>
          </a:ln>
        </p:spPr>
        <p:txBody>
          <a:bodyPr rot="10800000" anchor="ctr"/>
          <a:lstStyle/>
          <a:p>
            <a:pPr marL="1371600" lvl="2" indent="-457200" defTabSz="457200" eaLnBrk="0" hangingPunct="0">
              <a:spcBef>
                <a:spcPct val="20000"/>
              </a:spcBef>
              <a:spcAft>
                <a:spcPts val="1800"/>
              </a:spcAft>
              <a:buClr>
                <a:schemeClr val="bg1"/>
              </a:buClr>
              <a:buFont typeface="Arial" charset="0"/>
              <a:buNone/>
            </a:pPr>
            <a:endParaRPr lang="nl-NL" sz="2400">
              <a:latin typeface="Myriad Pro" pitchFamily="34" charset="0"/>
              <a:ea typeface="ＭＳ Ｐゴシック" pitchFamily="1" charset="-128"/>
            </a:endParaRPr>
          </a:p>
        </p:txBody>
      </p:sp>
      <p:graphicFrame>
        <p:nvGraphicFramePr>
          <p:cNvPr id="1026" name="Organization Chart 10"/>
          <p:cNvGraphicFramePr>
            <a:graphicFrameLocks/>
          </p:cNvGraphicFramePr>
          <p:nvPr/>
        </p:nvGraphicFramePr>
        <p:xfrm>
          <a:off x="7596188" y="5876925"/>
          <a:ext cx="1016000" cy="817563"/>
        </p:xfrm>
        <a:graphic>
          <a:graphicData uri="http://schemas.openxmlformats.org/drawingml/2006/compatibility">
            <com:legacyDrawing xmlns:com="http://schemas.openxmlformats.org/drawingml/2006/compatibility" spid="_x0000_s1026"/>
          </a:graphicData>
        </a:graphic>
      </p:graphicFrame>
      <p:pic>
        <p:nvPicPr>
          <p:cNvPr id="1038" name="Picture 14" descr="EN"/>
          <p:cNvPicPr>
            <a:picLocks noChangeAspect="1" noChangeArrowheads="1"/>
          </p:cNvPicPr>
          <p:nvPr userDrawn="1"/>
        </p:nvPicPr>
        <p:blipFill>
          <a:blip r:embed="rId16" cstate="print"/>
          <a:srcRect/>
          <a:stretch>
            <a:fillRect/>
          </a:stretch>
        </p:blipFill>
        <p:spPr bwMode="auto">
          <a:xfrm>
            <a:off x="7667625" y="5757863"/>
            <a:ext cx="863600" cy="8636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667" r:id="rId1"/>
    <p:sldLayoutId id="2147484656" r:id="rId2"/>
    <p:sldLayoutId id="2147484657" r:id="rId3"/>
    <p:sldLayoutId id="2147484658" r:id="rId4"/>
    <p:sldLayoutId id="2147484659" r:id="rId5"/>
    <p:sldLayoutId id="2147484660" r:id="rId6"/>
    <p:sldLayoutId id="2147484661" r:id="rId7"/>
    <p:sldLayoutId id="2147484662" r:id="rId8"/>
    <p:sldLayoutId id="2147484663" r:id="rId9"/>
    <p:sldLayoutId id="2147484664" r:id="rId10"/>
    <p:sldLayoutId id="2147484665" r:id="rId11"/>
    <p:sldLayoutId id="2147484666" r:id="rId12"/>
    <p:sldLayoutId id="2147484668" r:id="rId13"/>
  </p:sldLayoutIdLst>
  <p:timing>
    <p:tnLst>
      <p:par>
        <p:cTn id="1" dur="indefinite" restart="never" nodeType="tmRoot"/>
      </p:par>
    </p:tnLst>
  </p:timing>
  <p:txStyles>
    <p:titleStyle>
      <a:lvl1pPr algn="ctr" rtl="0" eaLnBrk="0" fontAlgn="base" hangingPunct="0">
        <a:spcBef>
          <a:spcPct val="0"/>
        </a:spcBef>
        <a:spcAft>
          <a:spcPct val="0"/>
        </a:spcAft>
        <a:defRPr sz="4400">
          <a:solidFill>
            <a:srgbClr val="0C9FFA"/>
          </a:solidFill>
          <a:latin typeface="+mj-lt"/>
          <a:ea typeface="+mj-ea"/>
          <a:cs typeface="+mj-cs"/>
        </a:defRPr>
      </a:lvl1pPr>
      <a:lvl2pPr algn="ctr" rtl="0" eaLnBrk="0" fontAlgn="base" hangingPunct="0">
        <a:spcBef>
          <a:spcPct val="0"/>
        </a:spcBef>
        <a:spcAft>
          <a:spcPct val="0"/>
        </a:spcAft>
        <a:defRPr sz="4400">
          <a:solidFill>
            <a:srgbClr val="0C9FFA"/>
          </a:solidFill>
          <a:latin typeface="Arial" charset="0"/>
        </a:defRPr>
      </a:lvl2pPr>
      <a:lvl3pPr algn="ctr" rtl="0" eaLnBrk="0" fontAlgn="base" hangingPunct="0">
        <a:spcBef>
          <a:spcPct val="0"/>
        </a:spcBef>
        <a:spcAft>
          <a:spcPct val="0"/>
        </a:spcAft>
        <a:defRPr sz="4400">
          <a:solidFill>
            <a:srgbClr val="0C9FFA"/>
          </a:solidFill>
          <a:latin typeface="Arial" charset="0"/>
        </a:defRPr>
      </a:lvl3pPr>
      <a:lvl4pPr algn="ctr" rtl="0" eaLnBrk="0" fontAlgn="base" hangingPunct="0">
        <a:spcBef>
          <a:spcPct val="0"/>
        </a:spcBef>
        <a:spcAft>
          <a:spcPct val="0"/>
        </a:spcAft>
        <a:defRPr sz="4400">
          <a:solidFill>
            <a:srgbClr val="0C9FFA"/>
          </a:solidFill>
          <a:latin typeface="Arial" charset="0"/>
        </a:defRPr>
      </a:lvl4pPr>
      <a:lvl5pPr algn="ctr" rtl="0" eaLnBrk="0" fontAlgn="base" hangingPunct="0">
        <a:spcBef>
          <a:spcPct val="0"/>
        </a:spcBef>
        <a:spcAft>
          <a:spcPct val="0"/>
        </a:spcAft>
        <a:defRPr sz="4400">
          <a:solidFill>
            <a:srgbClr val="0C9FFA"/>
          </a:solidFill>
          <a:latin typeface="Arial" charset="0"/>
        </a:defRPr>
      </a:lvl5pPr>
      <a:lvl6pPr marL="457200" algn="ctr" rtl="0" fontAlgn="base">
        <a:spcBef>
          <a:spcPct val="0"/>
        </a:spcBef>
        <a:spcAft>
          <a:spcPct val="0"/>
        </a:spcAft>
        <a:defRPr sz="4400">
          <a:solidFill>
            <a:srgbClr val="0C9FFA"/>
          </a:solidFill>
          <a:latin typeface="Arial" charset="0"/>
        </a:defRPr>
      </a:lvl6pPr>
      <a:lvl7pPr marL="914400" algn="ctr" rtl="0" fontAlgn="base">
        <a:spcBef>
          <a:spcPct val="0"/>
        </a:spcBef>
        <a:spcAft>
          <a:spcPct val="0"/>
        </a:spcAft>
        <a:defRPr sz="4400">
          <a:solidFill>
            <a:srgbClr val="0C9FFA"/>
          </a:solidFill>
          <a:latin typeface="Arial" charset="0"/>
        </a:defRPr>
      </a:lvl7pPr>
      <a:lvl8pPr marL="1371600" algn="ctr" rtl="0" fontAlgn="base">
        <a:spcBef>
          <a:spcPct val="0"/>
        </a:spcBef>
        <a:spcAft>
          <a:spcPct val="0"/>
        </a:spcAft>
        <a:defRPr sz="4400">
          <a:solidFill>
            <a:srgbClr val="0C9FFA"/>
          </a:solidFill>
          <a:latin typeface="Arial" charset="0"/>
        </a:defRPr>
      </a:lvl8pPr>
      <a:lvl9pPr marL="1828800" algn="ctr" rtl="0" fontAlgn="base">
        <a:spcBef>
          <a:spcPct val="0"/>
        </a:spcBef>
        <a:spcAft>
          <a:spcPct val="0"/>
        </a:spcAft>
        <a:defRPr sz="4400">
          <a:solidFill>
            <a:srgbClr val="0C9FFA"/>
          </a:solidFill>
          <a:latin typeface="Arial" charset="0"/>
        </a:defRPr>
      </a:lvl9pPr>
    </p:titleStyle>
    <p:bodyStyle>
      <a:lvl1pPr marL="342900" indent="-342900" algn="l" rtl="0" eaLnBrk="0" fontAlgn="base" hangingPunct="0">
        <a:spcBef>
          <a:spcPct val="20000"/>
        </a:spcBef>
        <a:spcAft>
          <a:spcPct val="0"/>
        </a:spcAft>
        <a:buChar char="•"/>
        <a:defRPr sz="3200">
          <a:solidFill>
            <a:srgbClr val="003399"/>
          </a:solidFill>
          <a:latin typeface="+mn-lt"/>
          <a:ea typeface="+mn-ea"/>
          <a:cs typeface="+mn-cs"/>
        </a:defRPr>
      </a:lvl1pPr>
      <a:lvl2pPr marL="742950" indent="-285750" algn="l" rtl="0" eaLnBrk="0" fontAlgn="base" hangingPunct="0">
        <a:spcBef>
          <a:spcPct val="20000"/>
        </a:spcBef>
        <a:spcAft>
          <a:spcPct val="0"/>
        </a:spcAft>
        <a:buChar char="–"/>
        <a:defRPr sz="2800">
          <a:solidFill>
            <a:srgbClr val="003399"/>
          </a:solidFill>
          <a:latin typeface="+mn-lt"/>
        </a:defRPr>
      </a:lvl2pPr>
      <a:lvl3pPr marL="1143000" indent="-228600" algn="l" rtl="0" eaLnBrk="0" fontAlgn="base" hangingPunct="0">
        <a:spcBef>
          <a:spcPct val="20000"/>
        </a:spcBef>
        <a:spcAft>
          <a:spcPct val="0"/>
        </a:spcAft>
        <a:buChar char="•"/>
        <a:defRPr sz="2400">
          <a:solidFill>
            <a:srgbClr val="003399"/>
          </a:solidFill>
          <a:latin typeface="+mn-lt"/>
        </a:defRPr>
      </a:lvl3pPr>
      <a:lvl4pPr marL="1600200" indent="-228600" algn="l" rtl="0" eaLnBrk="0" fontAlgn="base" hangingPunct="0">
        <a:spcBef>
          <a:spcPct val="20000"/>
        </a:spcBef>
        <a:spcAft>
          <a:spcPct val="0"/>
        </a:spcAft>
        <a:buChar char="–"/>
        <a:defRPr sz="2000">
          <a:solidFill>
            <a:srgbClr val="003399"/>
          </a:solidFill>
          <a:latin typeface="+mn-lt"/>
        </a:defRPr>
      </a:lvl4pPr>
      <a:lvl5pPr marL="2057400" indent="-228600" algn="l" rtl="0" eaLnBrk="0" fontAlgn="base" hangingPunct="0">
        <a:spcBef>
          <a:spcPct val="20000"/>
        </a:spcBef>
        <a:spcAft>
          <a:spcPct val="0"/>
        </a:spcAft>
        <a:buChar char="»"/>
        <a:defRPr sz="2000">
          <a:solidFill>
            <a:srgbClr val="003399"/>
          </a:solidFill>
          <a:latin typeface="+mn-lt"/>
        </a:defRPr>
      </a:lvl5pPr>
      <a:lvl6pPr marL="2514600" indent="-228600" algn="l" rtl="0" fontAlgn="base">
        <a:spcBef>
          <a:spcPct val="20000"/>
        </a:spcBef>
        <a:spcAft>
          <a:spcPct val="0"/>
        </a:spcAft>
        <a:buChar char="»"/>
        <a:defRPr sz="2000">
          <a:solidFill>
            <a:srgbClr val="003399"/>
          </a:solidFill>
          <a:latin typeface="+mn-lt"/>
        </a:defRPr>
      </a:lvl6pPr>
      <a:lvl7pPr marL="2971800" indent="-228600" algn="l" rtl="0" fontAlgn="base">
        <a:spcBef>
          <a:spcPct val="20000"/>
        </a:spcBef>
        <a:spcAft>
          <a:spcPct val="0"/>
        </a:spcAft>
        <a:buChar char="»"/>
        <a:defRPr sz="2000">
          <a:solidFill>
            <a:srgbClr val="003399"/>
          </a:solidFill>
          <a:latin typeface="+mn-lt"/>
        </a:defRPr>
      </a:lvl7pPr>
      <a:lvl8pPr marL="3429000" indent="-228600" algn="l" rtl="0" fontAlgn="base">
        <a:spcBef>
          <a:spcPct val="20000"/>
        </a:spcBef>
        <a:spcAft>
          <a:spcPct val="0"/>
        </a:spcAft>
        <a:buChar char="»"/>
        <a:defRPr sz="2000">
          <a:solidFill>
            <a:srgbClr val="003399"/>
          </a:solidFill>
          <a:latin typeface="+mn-lt"/>
        </a:defRPr>
      </a:lvl8pPr>
      <a:lvl9pPr marL="3886200" indent="-228600" algn="l" rtl="0" fontAlgn="base">
        <a:spcBef>
          <a:spcPct val="20000"/>
        </a:spcBef>
        <a:spcAft>
          <a:spcPct val="0"/>
        </a:spcAft>
        <a:buChar char="»"/>
        <a:defRPr sz="2000">
          <a:solidFill>
            <a:srgbClr val="003399"/>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png"/><Relationship Id="rId12"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png"/><Relationship Id="rId10" Type="http://schemas.openxmlformats.org/officeDocument/2006/relationships/image" Target="../media/image13.jpeg"/><Relationship Id="rId4" Type="http://schemas.openxmlformats.org/officeDocument/2006/relationships/image" Target="../media/image7.png"/><Relationship Id="rId9"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jpeg"/></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34.png"/><Relationship Id="rId7" Type="http://schemas.openxmlformats.org/officeDocument/2006/relationships/diagramQuickStyle" Target="../diagrams/quickStyle5.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31.jpeg"/><Relationship Id="rId9" Type="http://schemas.microsoft.com/office/2007/relationships/diagramDrawing" Target="../diagrams/drawing5.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34.png"/><Relationship Id="rId7" Type="http://schemas.openxmlformats.org/officeDocument/2006/relationships/diagramLayout" Target="../diagrams/layout6.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Data" Target="../diagrams/data6.xml"/><Relationship Id="rId5" Type="http://schemas.openxmlformats.org/officeDocument/2006/relationships/image" Target="../media/image39.png"/><Relationship Id="rId10" Type="http://schemas.microsoft.com/office/2007/relationships/diagramDrawing" Target="../diagrams/drawing6.xml"/><Relationship Id="rId4" Type="http://schemas.openxmlformats.org/officeDocument/2006/relationships/image" Target="../media/image31.jpeg"/><Relationship Id="rId9" Type="http://schemas.openxmlformats.org/officeDocument/2006/relationships/diagramColors" Target="../diagrams/colors6.xml"/></Relationships>
</file>

<file path=ppt/slides/_rels/slide1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32.png"/><Relationship Id="rId7" Type="http://schemas.openxmlformats.org/officeDocument/2006/relationships/image" Target="../media/image55.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33.png"/><Relationship Id="rId4" Type="http://schemas.openxmlformats.org/officeDocument/2006/relationships/image" Target="../media/image31.jpeg"/></Relationships>
</file>

<file path=ppt/slides/_rels/slide2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4.wmf"/><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44.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46.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hyperlink" Target="http://ec-traineeship.findtalk.biz/" TargetMode="External"/><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4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9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p:cNvPicPr>
            <a:picLocks noChangeAspect="1"/>
          </p:cNvPicPr>
          <p:nvPr/>
        </p:nvPicPr>
        <p:blipFill>
          <a:blip r:embed="rId3" cstate="print"/>
          <a:srcRect/>
          <a:stretch>
            <a:fillRect/>
          </a:stretch>
        </p:blipFill>
        <p:spPr bwMode="auto">
          <a:xfrm>
            <a:off x="0" y="404813"/>
            <a:ext cx="9144000" cy="4214812"/>
          </a:xfrm>
          <a:prstGeom prst="rect">
            <a:avLst/>
          </a:prstGeom>
          <a:noFill/>
          <a:ln w="9525">
            <a:noFill/>
            <a:miter lim="800000"/>
            <a:headEnd/>
            <a:tailEnd/>
          </a:ln>
        </p:spPr>
      </p:pic>
      <p:sp>
        <p:nvSpPr>
          <p:cNvPr id="4099" name="Rectangle 2"/>
          <p:cNvSpPr>
            <a:spLocks noChangeArrowheads="1"/>
          </p:cNvSpPr>
          <p:nvPr/>
        </p:nvSpPr>
        <p:spPr bwMode="auto">
          <a:xfrm>
            <a:off x="323850" y="4633913"/>
            <a:ext cx="6048375" cy="1477328"/>
          </a:xfrm>
          <a:prstGeom prst="rect">
            <a:avLst/>
          </a:prstGeom>
          <a:noFill/>
          <a:ln w="9525">
            <a:noFill/>
            <a:miter lim="800000"/>
            <a:headEnd/>
            <a:tailEnd/>
          </a:ln>
        </p:spPr>
        <p:txBody>
          <a:bodyPr>
            <a:spAutoFit/>
          </a:bodyPr>
          <a:lstStyle/>
          <a:p>
            <a:r>
              <a:rPr lang="hr-HR" b="1" dirty="0" smtClean="0">
                <a:solidFill>
                  <a:schemeClr val="accent2"/>
                </a:solidFill>
                <a:latin typeface="Verdana" pitchFamily="34" charset="0"/>
                <a:ea typeface="Verdana" pitchFamily="34" charset="0"/>
                <a:cs typeface="Verdana" pitchFamily="34" charset="0"/>
              </a:rPr>
              <a:t>Tina Krznarić</a:t>
            </a:r>
            <a:endParaRPr lang="fr-BE" b="1" dirty="0">
              <a:solidFill>
                <a:schemeClr val="accent2"/>
              </a:solidFill>
              <a:latin typeface="Verdana" pitchFamily="34" charset="0"/>
              <a:ea typeface="Verdana" pitchFamily="34" charset="0"/>
              <a:cs typeface="Verdana" pitchFamily="34" charset="0"/>
            </a:endParaRPr>
          </a:p>
          <a:p>
            <a:r>
              <a:rPr lang="hr-HR" dirty="0" smtClean="0">
                <a:solidFill>
                  <a:schemeClr val="accent2"/>
                </a:solidFill>
                <a:latin typeface="Verdana" pitchFamily="34" charset="0"/>
                <a:ea typeface="Verdana" pitchFamily="34" charset="0"/>
                <a:cs typeface="Verdana" pitchFamily="34" charset="0"/>
              </a:rPr>
              <a:t>Mogućnosti zapošljavanja i stažiranja u institucijama EU</a:t>
            </a:r>
            <a:endParaRPr lang="fr-BE" dirty="0">
              <a:solidFill>
                <a:schemeClr val="accent2"/>
              </a:solidFill>
              <a:latin typeface="Verdana" pitchFamily="34" charset="0"/>
              <a:ea typeface="Verdana" pitchFamily="34" charset="0"/>
              <a:cs typeface="Verdana" pitchFamily="34" charset="0"/>
            </a:endParaRPr>
          </a:p>
          <a:p>
            <a:endParaRPr lang="fr-BE" dirty="0">
              <a:solidFill>
                <a:schemeClr val="accent2"/>
              </a:solidFill>
              <a:latin typeface="Verdana" pitchFamily="34" charset="0"/>
              <a:ea typeface="Verdana" pitchFamily="34" charset="0"/>
              <a:cs typeface="Verdana" pitchFamily="34" charset="0"/>
            </a:endParaRPr>
          </a:p>
          <a:p>
            <a:r>
              <a:rPr lang="hr-HR" dirty="0" smtClean="0">
                <a:solidFill>
                  <a:schemeClr val="accent2"/>
                </a:solidFill>
                <a:latin typeface="Verdana" pitchFamily="34" charset="0"/>
                <a:ea typeface="Verdana" pitchFamily="34" charset="0"/>
                <a:cs typeface="Verdana" pitchFamily="34" charset="0"/>
              </a:rPr>
              <a:t>Pula, svibanj</a:t>
            </a:r>
            <a:r>
              <a:rPr lang="fr-BE" dirty="0" smtClean="0">
                <a:solidFill>
                  <a:schemeClr val="accent2"/>
                </a:solidFill>
                <a:latin typeface="Verdana" pitchFamily="34" charset="0"/>
                <a:ea typeface="Verdana" pitchFamily="34" charset="0"/>
                <a:cs typeface="Verdana" pitchFamily="34" charset="0"/>
              </a:rPr>
              <a:t> 2015</a:t>
            </a:r>
            <a:r>
              <a:rPr lang="hr-HR" dirty="0" smtClean="0">
                <a:solidFill>
                  <a:schemeClr val="accent2"/>
                </a:solidFill>
                <a:latin typeface="Verdana" pitchFamily="34" charset="0"/>
                <a:ea typeface="Verdana" pitchFamily="34" charset="0"/>
                <a:cs typeface="Verdana" pitchFamily="34" charset="0"/>
              </a:rPr>
              <a:t>.</a:t>
            </a:r>
            <a:endParaRPr lang="fr-BE" dirty="0">
              <a:solidFill>
                <a:schemeClr val="accent2"/>
              </a:solidFill>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sz="3600" b="1" dirty="0" smtClean="0">
                <a:latin typeface="Century Gothic" pitchFamily="34" charset="0"/>
              </a:rPr>
              <a:t>Što je EPSO?</a:t>
            </a:r>
            <a:endParaRPr lang="hr-HR" sz="3600" b="1" dirty="0">
              <a:latin typeface="Century Gothic" pitchFamily="34" charset="0"/>
            </a:endParaRPr>
          </a:p>
        </p:txBody>
      </p:sp>
      <p:sp>
        <p:nvSpPr>
          <p:cNvPr id="3" name="Content Placeholder 2"/>
          <p:cNvSpPr>
            <a:spLocks noGrp="1"/>
          </p:cNvSpPr>
          <p:nvPr>
            <p:ph idx="1"/>
          </p:nvPr>
        </p:nvSpPr>
        <p:spPr/>
        <p:txBody>
          <a:bodyPr/>
          <a:lstStyle/>
          <a:p>
            <a:r>
              <a:rPr lang="hr-HR" sz="2400" b="1" dirty="0" smtClean="0">
                <a:latin typeface="Century Gothic" pitchFamily="34" charset="0"/>
              </a:rPr>
              <a:t>European Personnel Selection Office (Europski ured za odabir osoblja)</a:t>
            </a:r>
          </a:p>
          <a:p>
            <a:endParaRPr lang="hr-HR" sz="2400" b="1" dirty="0" smtClean="0">
              <a:latin typeface="Century Gothic" pitchFamily="34" charset="0"/>
            </a:endParaRPr>
          </a:p>
          <a:p>
            <a:r>
              <a:rPr lang="hr-HR" sz="2400" b="1" dirty="0" smtClean="0">
                <a:latin typeface="Century Gothic" pitchFamily="34" charset="0"/>
              </a:rPr>
              <a:t>Zaduženi za selekcijske procese za institucije EU</a:t>
            </a:r>
            <a:endParaRPr lang="hr-HR" sz="2400" b="1" dirty="0">
              <a:latin typeface="Century Gothic"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0" y="115888"/>
            <a:ext cx="9144000" cy="908050"/>
          </a:xfrm>
        </p:spPr>
        <p:txBody>
          <a:bodyPr/>
          <a:lstStyle/>
          <a:p>
            <a:pPr eaLnBrk="1" hangingPunct="1"/>
            <a:r>
              <a:rPr lang="hr-HR" sz="2800" b="1" dirty="0" smtClean="0">
                <a:latin typeface="Century Gothic" pitchFamily="34" charset="0"/>
              </a:rPr>
              <a:t>Gdje vas EU karijera može odvesti </a:t>
            </a:r>
            <a:r>
              <a:rPr lang="fr-BE" sz="2800" b="1" dirty="0" smtClean="0">
                <a:latin typeface="Century Gothic" pitchFamily="34" charset="0"/>
              </a:rPr>
              <a:t>?</a:t>
            </a:r>
            <a:endParaRPr lang="en-GB" sz="2800" b="1" dirty="0" smtClean="0">
              <a:latin typeface="Century Gothic" pitchFamily="34" charset="0"/>
            </a:endParaRPr>
          </a:p>
        </p:txBody>
      </p:sp>
      <p:grpSp>
        <p:nvGrpSpPr>
          <p:cNvPr id="2" name="Group 5"/>
          <p:cNvGrpSpPr>
            <a:grpSpLocks/>
          </p:cNvGrpSpPr>
          <p:nvPr/>
        </p:nvGrpSpPr>
        <p:grpSpPr bwMode="auto">
          <a:xfrm>
            <a:off x="1403350" y="1196975"/>
            <a:ext cx="1103313" cy="884238"/>
            <a:chOff x="2960" y="1208"/>
            <a:chExt cx="896" cy="760"/>
          </a:xfrm>
        </p:grpSpPr>
        <p:pic>
          <p:nvPicPr>
            <p:cNvPr id="5151" name="Picture 6" descr="council"/>
            <p:cNvPicPr>
              <a:picLocks noChangeAspect="1" noChangeArrowheads="1"/>
            </p:cNvPicPr>
            <p:nvPr/>
          </p:nvPicPr>
          <p:blipFill>
            <a:blip r:embed="rId3" cstate="print"/>
            <a:srcRect/>
            <a:stretch>
              <a:fillRect/>
            </a:stretch>
          </p:blipFill>
          <p:spPr bwMode="auto">
            <a:xfrm>
              <a:off x="2960" y="1208"/>
              <a:ext cx="812" cy="481"/>
            </a:xfrm>
            <a:prstGeom prst="rect">
              <a:avLst/>
            </a:prstGeom>
            <a:noFill/>
            <a:ln w="9525">
              <a:noFill/>
              <a:miter lim="800000"/>
              <a:headEnd/>
              <a:tailEnd/>
            </a:ln>
          </p:spPr>
        </p:pic>
        <p:sp>
          <p:nvSpPr>
            <p:cNvPr id="5152" name="Text Box 7"/>
            <p:cNvSpPr txBox="1">
              <a:spLocks noChangeArrowheads="1"/>
            </p:cNvSpPr>
            <p:nvPr/>
          </p:nvSpPr>
          <p:spPr bwMode="auto">
            <a:xfrm>
              <a:off x="2960" y="1703"/>
              <a:ext cx="896" cy="265"/>
            </a:xfrm>
            <a:prstGeom prst="rect">
              <a:avLst/>
            </a:prstGeom>
            <a:noFill/>
            <a:ln w="9525">
              <a:noFill/>
              <a:miter lim="800000"/>
              <a:headEnd/>
              <a:tailEnd/>
            </a:ln>
          </p:spPr>
          <p:txBody>
            <a:bodyPr>
              <a:spAutoFit/>
            </a:bodyPr>
            <a:lstStyle/>
            <a:p>
              <a:pPr eaLnBrk="0" hangingPunct="0"/>
              <a:r>
                <a:rPr kumimoji="1" lang="hr-HR" sz="1400">
                  <a:solidFill>
                    <a:srgbClr val="003399"/>
                  </a:solidFill>
                  <a:ea typeface="ＭＳ Ｐゴシック" pitchFamily="34" charset="-128"/>
                </a:rPr>
                <a:t>Vijeće EU</a:t>
              </a:r>
              <a:endParaRPr kumimoji="1" lang="en-GB" sz="1400">
                <a:solidFill>
                  <a:srgbClr val="003399"/>
                </a:solidFill>
                <a:ea typeface="ＭＳ Ｐゴシック" pitchFamily="34" charset="-128"/>
              </a:endParaRPr>
            </a:p>
          </p:txBody>
        </p:sp>
      </p:grpSp>
      <p:grpSp>
        <p:nvGrpSpPr>
          <p:cNvPr id="3" name="Group 29"/>
          <p:cNvGrpSpPr>
            <a:grpSpLocks/>
          </p:cNvGrpSpPr>
          <p:nvPr/>
        </p:nvGrpSpPr>
        <p:grpSpPr bwMode="auto">
          <a:xfrm>
            <a:off x="827088" y="2565400"/>
            <a:ext cx="998537" cy="1027113"/>
            <a:chOff x="1442" y="720"/>
            <a:chExt cx="906" cy="968"/>
          </a:xfrm>
        </p:grpSpPr>
        <p:pic>
          <p:nvPicPr>
            <p:cNvPr id="5149" name="Picture 30" descr="EP"/>
            <p:cNvPicPr>
              <a:picLocks noChangeAspect="1" noChangeArrowheads="1"/>
            </p:cNvPicPr>
            <p:nvPr/>
          </p:nvPicPr>
          <p:blipFill>
            <a:blip r:embed="rId4" cstate="print"/>
            <a:srcRect/>
            <a:stretch>
              <a:fillRect/>
            </a:stretch>
          </p:blipFill>
          <p:spPr bwMode="auto">
            <a:xfrm>
              <a:off x="1443" y="720"/>
              <a:ext cx="905" cy="499"/>
            </a:xfrm>
            <a:prstGeom prst="rect">
              <a:avLst/>
            </a:prstGeom>
            <a:noFill/>
            <a:ln w="9525">
              <a:noFill/>
              <a:miter lim="800000"/>
              <a:headEnd/>
              <a:tailEnd/>
            </a:ln>
          </p:spPr>
        </p:pic>
        <p:sp>
          <p:nvSpPr>
            <p:cNvPr id="5150" name="Text Box 31"/>
            <p:cNvSpPr txBox="1">
              <a:spLocks noChangeArrowheads="1"/>
            </p:cNvSpPr>
            <p:nvPr/>
          </p:nvSpPr>
          <p:spPr bwMode="auto">
            <a:xfrm>
              <a:off x="1442" y="1195"/>
              <a:ext cx="889" cy="493"/>
            </a:xfrm>
            <a:prstGeom prst="rect">
              <a:avLst/>
            </a:prstGeom>
            <a:noFill/>
            <a:ln w="9525">
              <a:noFill/>
              <a:miter lim="800000"/>
              <a:headEnd/>
              <a:tailEnd/>
            </a:ln>
          </p:spPr>
          <p:txBody>
            <a:bodyPr wrap="none">
              <a:spAutoFit/>
            </a:bodyPr>
            <a:lstStyle/>
            <a:p>
              <a:pPr eaLnBrk="0" hangingPunct="0"/>
              <a:r>
                <a:rPr kumimoji="1" lang="hr-HR" sz="1400">
                  <a:solidFill>
                    <a:srgbClr val="003399"/>
                  </a:solidFill>
                  <a:ea typeface="ＭＳ Ｐゴシック" pitchFamily="34" charset="-128"/>
                </a:rPr>
                <a:t>Europski </a:t>
              </a:r>
            </a:p>
            <a:p>
              <a:pPr eaLnBrk="0" hangingPunct="0"/>
              <a:r>
                <a:rPr kumimoji="1" lang="hr-HR" sz="1400">
                  <a:solidFill>
                    <a:srgbClr val="003399"/>
                  </a:solidFill>
                  <a:ea typeface="ＭＳ Ｐゴシック" pitchFamily="34" charset="-128"/>
                </a:rPr>
                <a:t>p</a:t>
              </a:r>
              <a:r>
                <a:rPr kumimoji="1" lang="en-GB" sz="1400">
                  <a:solidFill>
                    <a:srgbClr val="003399"/>
                  </a:solidFill>
                  <a:ea typeface="ＭＳ Ｐゴシック" pitchFamily="34" charset="-128"/>
                </a:rPr>
                <a:t>a</a:t>
              </a:r>
              <a:r>
                <a:rPr kumimoji="1" lang="hr-HR" sz="1400">
                  <a:solidFill>
                    <a:srgbClr val="003399"/>
                  </a:solidFill>
                  <a:ea typeface="ＭＳ Ｐゴシック" pitchFamily="34" charset="-128"/>
                </a:rPr>
                <a:t>rlament</a:t>
              </a:r>
              <a:endParaRPr kumimoji="1" lang="en-GB" sz="1400">
                <a:solidFill>
                  <a:srgbClr val="003399"/>
                </a:solidFill>
                <a:ea typeface="ＭＳ Ｐゴシック" pitchFamily="34" charset="-128"/>
              </a:endParaRPr>
            </a:p>
          </p:txBody>
        </p:sp>
      </p:grpSp>
      <p:grpSp>
        <p:nvGrpSpPr>
          <p:cNvPr id="4" name="Group 14"/>
          <p:cNvGrpSpPr>
            <a:grpSpLocks/>
          </p:cNvGrpSpPr>
          <p:nvPr/>
        </p:nvGrpSpPr>
        <p:grpSpPr bwMode="auto">
          <a:xfrm>
            <a:off x="1187450" y="3789363"/>
            <a:ext cx="1504950" cy="1282700"/>
            <a:chOff x="4190" y="1933"/>
            <a:chExt cx="1482" cy="1232"/>
          </a:xfrm>
        </p:grpSpPr>
        <p:pic>
          <p:nvPicPr>
            <p:cNvPr id="5147" name="Picture 15" descr="CoJ"/>
            <p:cNvPicPr>
              <a:picLocks noChangeAspect="1" noChangeArrowheads="1"/>
            </p:cNvPicPr>
            <p:nvPr/>
          </p:nvPicPr>
          <p:blipFill>
            <a:blip r:embed="rId5" cstate="print"/>
            <a:srcRect/>
            <a:stretch>
              <a:fillRect/>
            </a:stretch>
          </p:blipFill>
          <p:spPr bwMode="auto">
            <a:xfrm>
              <a:off x="4557" y="1933"/>
              <a:ext cx="666" cy="747"/>
            </a:xfrm>
            <a:prstGeom prst="rect">
              <a:avLst/>
            </a:prstGeom>
            <a:noFill/>
            <a:ln w="9525">
              <a:noFill/>
              <a:miter lim="800000"/>
              <a:headEnd/>
              <a:tailEnd/>
            </a:ln>
          </p:spPr>
        </p:pic>
        <p:sp>
          <p:nvSpPr>
            <p:cNvPr id="5148" name="Text Box 16"/>
            <p:cNvSpPr txBox="1">
              <a:spLocks noChangeArrowheads="1"/>
            </p:cNvSpPr>
            <p:nvPr/>
          </p:nvSpPr>
          <p:spPr bwMode="auto">
            <a:xfrm>
              <a:off x="4190" y="2662"/>
              <a:ext cx="1482" cy="503"/>
            </a:xfrm>
            <a:prstGeom prst="rect">
              <a:avLst/>
            </a:prstGeom>
            <a:noFill/>
            <a:ln w="9525">
              <a:noFill/>
              <a:miter lim="800000"/>
              <a:headEnd/>
              <a:tailEnd/>
            </a:ln>
          </p:spPr>
          <p:txBody>
            <a:bodyPr>
              <a:spAutoFit/>
            </a:bodyPr>
            <a:lstStyle/>
            <a:p>
              <a:pPr eaLnBrk="0" hangingPunct="0"/>
              <a:r>
                <a:rPr kumimoji="1" lang="hr-HR" sz="1400">
                  <a:solidFill>
                    <a:srgbClr val="003399"/>
                  </a:solidFill>
                  <a:ea typeface="ＭＳ Ｐゴシック" pitchFamily="34" charset="-128"/>
                </a:rPr>
                <a:t>Sud Europske </a:t>
              </a:r>
            </a:p>
            <a:p>
              <a:pPr eaLnBrk="0" hangingPunct="0"/>
              <a:r>
                <a:rPr kumimoji="1" lang="hr-HR" sz="1400">
                  <a:solidFill>
                    <a:srgbClr val="003399"/>
                  </a:solidFill>
                  <a:ea typeface="ＭＳ Ｐゴシック" pitchFamily="34" charset="-128"/>
                </a:rPr>
                <a:t>       unije</a:t>
              </a:r>
              <a:endParaRPr kumimoji="1" lang="en-GB" sz="1400">
                <a:solidFill>
                  <a:srgbClr val="003399"/>
                </a:solidFill>
                <a:ea typeface="ＭＳ Ｐゴシック" pitchFamily="34" charset="-128"/>
              </a:endParaRPr>
            </a:p>
          </p:txBody>
        </p:sp>
      </p:grpSp>
      <p:grpSp>
        <p:nvGrpSpPr>
          <p:cNvPr id="5" name="Group 17"/>
          <p:cNvGrpSpPr>
            <a:grpSpLocks/>
          </p:cNvGrpSpPr>
          <p:nvPr/>
        </p:nvGrpSpPr>
        <p:grpSpPr bwMode="auto">
          <a:xfrm>
            <a:off x="3059113" y="3933825"/>
            <a:ext cx="2027237" cy="1169988"/>
            <a:chOff x="3063" y="2005"/>
            <a:chExt cx="1817" cy="1204"/>
          </a:xfrm>
        </p:grpSpPr>
        <p:pic>
          <p:nvPicPr>
            <p:cNvPr id="5145" name="Picture 18" descr="COA"/>
            <p:cNvPicPr>
              <a:picLocks noChangeAspect="1" noChangeArrowheads="1"/>
            </p:cNvPicPr>
            <p:nvPr/>
          </p:nvPicPr>
          <p:blipFill>
            <a:blip r:embed="rId6" cstate="print"/>
            <a:srcRect/>
            <a:stretch>
              <a:fillRect/>
            </a:stretch>
          </p:blipFill>
          <p:spPr bwMode="auto">
            <a:xfrm>
              <a:off x="3300" y="2005"/>
              <a:ext cx="720" cy="675"/>
            </a:xfrm>
            <a:prstGeom prst="rect">
              <a:avLst/>
            </a:prstGeom>
            <a:noFill/>
            <a:ln w="9525">
              <a:noFill/>
              <a:miter lim="800000"/>
              <a:headEnd/>
              <a:tailEnd/>
            </a:ln>
          </p:spPr>
        </p:pic>
        <p:sp>
          <p:nvSpPr>
            <p:cNvPr id="5146" name="Text Box 19"/>
            <p:cNvSpPr txBox="1">
              <a:spLocks noChangeArrowheads="1"/>
            </p:cNvSpPr>
            <p:nvPr/>
          </p:nvSpPr>
          <p:spPr bwMode="auto">
            <a:xfrm>
              <a:off x="3063" y="2671"/>
              <a:ext cx="1817" cy="538"/>
            </a:xfrm>
            <a:prstGeom prst="rect">
              <a:avLst/>
            </a:prstGeom>
            <a:noFill/>
            <a:ln w="9525">
              <a:noFill/>
              <a:miter lim="800000"/>
              <a:headEnd/>
              <a:tailEnd/>
            </a:ln>
          </p:spPr>
          <p:txBody>
            <a:bodyPr>
              <a:spAutoFit/>
            </a:bodyPr>
            <a:lstStyle/>
            <a:p>
              <a:pPr eaLnBrk="0" hangingPunct="0"/>
              <a:r>
                <a:rPr kumimoji="1" lang="hr-HR" sz="1400">
                  <a:solidFill>
                    <a:srgbClr val="003399"/>
                  </a:solidFill>
                  <a:ea typeface="ＭＳ Ｐゴシック" pitchFamily="34" charset="-128"/>
                </a:rPr>
                <a:t>Europski </a:t>
              </a:r>
            </a:p>
            <a:p>
              <a:pPr eaLnBrk="0" hangingPunct="0"/>
              <a:r>
                <a:rPr kumimoji="1" lang="hr-HR" sz="1400">
                  <a:solidFill>
                    <a:srgbClr val="003399"/>
                  </a:solidFill>
                  <a:ea typeface="ＭＳ Ｐゴシック" pitchFamily="34" charset="-128"/>
                </a:rPr>
                <a:t>revizorski sud</a:t>
              </a:r>
              <a:endParaRPr kumimoji="1" lang="en-GB" sz="1400">
                <a:solidFill>
                  <a:srgbClr val="003399"/>
                </a:solidFill>
                <a:ea typeface="ＭＳ Ｐゴシック" pitchFamily="34" charset="-128"/>
              </a:endParaRPr>
            </a:p>
          </p:txBody>
        </p:sp>
      </p:grpSp>
      <p:grpSp>
        <p:nvGrpSpPr>
          <p:cNvPr id="6" name="Group 20"/>
          <p:cNvGrpSpPr>
            <a:grpSpLocks/>
          </p:cNvGrpSpPr>
          <p:nvPr/>
        </p:nvGrpSpPr>
        <p:grpSpPr bwMode="auto">
          <a:xfrm>
            <a:off x="1839913" y="2565400"/>
            <a:ext cx="3179762" cy="654050"/>
            <a:chOff x="3221" y="3422"/>
            <a:chExt cx="3470" cy="680"/>
          </a:xfrm>
        </p:grpSpPr>
        <p:pic>
          <p:nvPicPr>
            <p:cNvPr id="5143" name="Picture 21" descr="EESC"/>
            <p:cNvPicPr>
              <a:picLocks noChangeAspect="1" noChangeArrowheads="1"/>
            </p:cNvPicPr>
            <p:nvPr/>
          </p:nvPicPr>
          <p:blipFill>
            <a:blip r:embed="rId7" cstate="print"/>
            <a:srcRect/>
            <a:stretch>
              <a:fillRect/>
            </a:stretch>
          </p:blipFill>
          <p:spPr bwMode="auto">
            <a:xfrm>
              <a:off x="4646" y="3422"/>
              <a:ext cx="621" cy="378"/>
            </a:xfrm>
            <a:prstGeom prst="rect">
              <a:avLst/>
            </a:prstGeom>
            <a:noFill/>
            <a:ln w="9525">
              <a:noFill/>
              <a:miter lim="800000"/>
              <a:headEnd/>
              <a:tailEnd/>
            </a:ln>
          </p:spPr>
        </p:pic>
        <p:sp>
          <p:nvSpPr>
            <p:cNvPr id="5144" name="Text Box 22"/>
            <p:cNvSpPr txBox="1">
              <a:spLocks noChangeArrowheads="1"/>
            </p:cNvSpPr>
            <p:nvPr/>
          </p:nvSpPr>
          <p:spPr bwMode="auto">
            <a:xfrm>
              <a:off x="3221" y="3782"/>
              <a:ext cx="3470" cy="320"/>
            </a:xfrm>
            <a:prstGeom prst="rect">
              <a:avLst/>
            </a:prstGeom>
            <a:noFill/>
            <a:ln w="9525">
              <a:noFill/>
              <a:miter lim="800000"/>
              <a:headEnd/>
              <a:tailEnd/>
            </a:ln>
          </p:spPr>
          <p:txBody>
            <a:bodyPr wrap="none">
              <a:spAutoFit/>
            </a:bodyPr>
            <a:lstStyle/>
            <a:p>
              <a:pPr algn="ctr" eaLnBrk="0" hangingPunct="0"/>
              <a:r>
                <a:rPr kumimoji="1" lang="en-GB" sz="1400">
                  <a:solidFill>
                    <a:srgbClr val="003399"/>
                  </a:solidFill>
                  <a:ea typeface="ＭＳ Ｐゴシック" pitchFamily="34" charset="-128"/>
                </a:rPr>
                <a:t>E</a:t>
              </a:r>
              <a:r>
                <a:rPr kumimoji="1" lang="hr-HR" sz="1400">
                  <a:solidFill>
                    <a:srgbClr val="003399"/>
                  </a:solidFill>
                  <a:ea typeface="ＭＳ Ｐゴシック" pitchFamily="34" charset="-128"/>
                </a:rPr>
                <a:t>uropski gospodarski i socijalni odbor</a:t>
              </a:r>
            </a:p>
          </p:txBody>
        </p:sp>
      </p:grpSp>
      <p:grpSp>
        <p:nvGrpSpPr>
          <p:cNvPr id="7" name="Group 11"/>
          <p:cNvGrpSpPr>
            <a:grpSpLocks/>
          </p:cNvGrpSpPr>
          <p:nvPr/>
        </p:nvGrpSpPr>
        <p:grpSpPr bwMode="auto">
          <a:xfrm>
            <a:off x="6156325" y="1196975"/>
            <a:ext cx="1168400" cy="850900"/>
            <a:chOff x="1814" y="2204"/>
            <a:chExt cx="1058" cy="719"/>
          </a:xfrm>
        </p:grpSpPr>
        <p:pic>
          <p:nvPicPr>
            <p:cNvPr id="5141" name="Picture 12" descr="CoR"/>
            <p:cNvPicPr>
              <a:picLocks noChangeAspect="1" noChangeArrowheads="1"/>
            </p:cNvPicPr>
            <p:nvPr/>
          </p:nvPicPr>
          <p:blipFill>
            <a:blip r:embed="rId8" cstate="print"/>
            <a:srcRect/>
            <a:stretch>
              <a:fillRect/>
            </a:stretch>
          </p:blipFill>
          <p:spPr bwMode="auto">
            <a:xfrm>
              <a:off x="2020" y="2204"/>
              <a:ext cx="696" cy="476"/>
            </a:xfrm>
            <a:prstGeom prst="rect">
              <a:avLst/>
            </a:prstGeom>
            <a:noFill/>
            <a:ln w="9525">
              <a:noFill/>
              <a:miter lim="800000"/>
              <a:headEnd/>
              <a:tailEnd/>
            </a:ln>
          </p:spPr>
        </p:pic>
        <p:sp>
          <p:nvSpPr>
            <p:cNvPr id="5142" name="Text Box 13"/>
            <p:cNvSpPr txBox="1">
              <a:spLocks noChangeArrowheads="1"/>
            </p:cNvSpPr>
            <p:nvPr/>
          </p:nvSpPr>
          <p:spPr bwMode="auto">
            <a:xfrm>
              <a:off x="1814" y="2663"/>
              <a:ext cx="1058" cy="260"/>
            </a:xfrm>
            <a:prstGeom prst="rect">
              <a:avLst/>
            </a:prstGeom>
            <a:noFill/>
            <a:ln w="9525">
              <a:noFill/>
              <a:miter lim="800000"/>
              <a:headEnd/>
              <a:tailEnd/>
            </a:ln>
          </p:spPr>
          <p:txBody>
            <a:bodyPr wrap="none">
              <a:spAutoFit/>
            </a:bodyPr>
            <a:lstStyle/>
            <a:p>
              <a:pPr eaLnBrk="0" hangingPunct="0"/>
              <a:r>
                <a:rPr kumimoji="1" lang="hr-HR" sz="1400">
                  <a:solidFill>
                    <a:srgbClr val="003399"/>
                  </a:solidFill>
                  <a:ea typeface="ＭＳ Ｐゴシック" pitchFamily="34" charset="-128"/>
                </a:rPr>
                <a:t>Odbor regija</a:t>
              </a:r>
              <a:endParaRPr kumimoji="1" lang="en-GB" sz="1400">
                <a:solidFill>
                  <a:srgbClr val="003399"/>
                </a:solidFill>
                <a:ea typeface="ＭＳ Ｐゴシック" pitchFamily="34" charset="-128"/>
              </a:endParaRPr>
            </a:p>
          </p:txBody>
        </p:sp>
      </p:grpSp>
      <p:grpSp>
        <p:nvGrpSpPr>
          <p:cNvPr id="8" name="Group 26"/>
          <p:cNvGrpSpPr>
            <a:grpSpLocks/>
          </p:cNvGrpSpPr>
          <p:nvPr/>
        </p:nvGrpSpPr>
        <p:grpSpPr bwMode="auto">
          <a:xfrm>
            <a:off x="5210175" y="4005263"/>
            <a:ext cx="3300413" cy="822325"/>
            <a:chOff x="1172" y="3243"/>
            <a:chExt cx="3275" cy="865"/>
          </a:xfrm>
        </p:grpSpPr>
        <p:pic>
          <p:nvPicPr>
            <p:cNvPr id="5139" name="Picture 27" descr="edps"/>
            <p:cNvPicPr>
              <a:picLocks noChangeAspect="1" noChangeArrowheads="1"/>
            </p:cNvPicPr>
            <p:nvPr/>
          </p:nvPicPr>
          <p:blipFill>
            <a:blip r:embed="rId9" cstate="print"/>
            <a:srcRect/>
            <a:stretch>
              <a:fillRect/>
            </a:stretch>
          </p:blipFill>
          <p:spPr bwMode="auto">
            <a:xfrm>
              <a:off x="2396" y="3243"/>
              <a:ext cx="696" cy="568"/>
            </a:xfrm>
            <a:prstGeom prst="rect">
              <a:avLst/>
            </a:prstGeom>
            <a:noFill/>
            <a:ln w="9525">
              <a:noFill/>
              <a:miter lim="800000"/>
              <a:headEnd/>
              <a:tailEnd/>
            </a:ln>
          </p:spPr>
        </p:pic>
        <p:sp>
          <p:nvSpPr>
            <p:cNvPr id="5140" name="Text Box 28"/>
            <p:cNvSpPr txBox="1">
              <a:spLocks noChangeArrowheads="1"/>
            </p:cNvSpPr>
            <p:nvPr/>
          </p:nvSpPr>
          <p:spPr bwMode="auto">
            <a:xfrm>
              <a:off x="1172" y="3784"/>
              <a:ext cx="3275" cy="324"/>
            </a:xfrm>
            <a:prstGeom prst="rect">
              <a:avLst/>
            </a:prstGeom>
            <a:noFill/>
            <a:ln w="9525">
              <a:noFill/>
              <a:miter lim="800000"/>
              <a:headEnd/>
              <a:tailEnd/>
            </a:ln>
          </p:spPr>
          <p:txBody>
            <a:bodyPr wrap="none">
              <a:spAutoFit/>
            </a:bodyPr>
            <a:lstStyle/>
            <a:p>
              <a:pPr algn="ctr" eaLnBrk="0" hangingPunct="0"/>
              <a:r>
                <a:rPr kumimoji="1" lang="hr-HR" sz="1400">
                  <a:solidFill>
                    <a:srgbClr val="003399"/>
                  </a:solidFill>
                  <a:ea typeface="ＭＳ Ｐゴシック" pitchFamily="34" charset="-128"/>
                </a:rPr>
                <a:t>Europski nadzornik za zaštitu podataka</a:t>
              </a:r>
              <a:endParaRPr kumimoji="1" lang="en-GB" sz="1400">
                <a:solidFill>
                  <a:srgbClr val="003399"/>
                </a:solidFill>
                <a:ea typeface="ＭＳ Ｐゴシック" pitchFamily="34" charset="-128"/>
              </a:endParaRPr>
            </a:p>
          </p:txBody>
        </p:sp>
      </p:grpSp>
      <p:grpSp>
        <p:nvGrpSpPr>
          <p:cNvPr id="9" name="Group 38"/>
          <p:cNvGrpSpPr>
            <a:grpSpLocks/>
          </p:cNvGrpSpPr>
          <p:nvPr/>
        </p:nvGrpSpPr>
        <p:grpSpPr bwMode="auto">
          <a:xfrm>
            <a:off x="6948488" y="2492375"/>
            <a:ext cx="1193800" cy="1119188"/>
            <a:chOff x="4680" y="1842"/>
            <a:chExt cx="752" cy="705"/>
          </a:xfrm>
        </p:grpSpPr>
        <p:sp>
          <p:nvSpPr>
            <p:cNvPr id="5137" name="Text Box 25"/>
            <p:cNvSpPr txBox="1">
              <a:spLocks noChangeArrowheads="1"/>
            </p:cNvSpPr>
            <p:nvPr/>
          </p:nvSpPr>
          <p:spPr bwMode="auto">
            <a:xfrm>
              <a:off x="4680" y="2217"/>
              <a:ext cx="752" cy="330"/>
            </a:xfrm>
            <a:prstGeom prst="rect">
              <a:avLst/>
            </a:prstGeom>
            <a:noFill/>
            <a:ln w="9525">
              <a:noFill/>
              <a:miter lim="800000"/>
              <a:headEnd/>
              <a:tailEnd/>
            </a:ln>
          </p:spPr>
          <p:txBody>
            <a:bodyPr>
              <a:spAutoFit/>
            </a:bodyPr>
            <a:lstStyle/>
            <a:p>
              <a:pPr eaLnBrk="0" hangingPunct="0"/>
              <a:r>
                <a:rPr kumimoji="1" lang="hr-HR" sz="1400">
                  <a:solidFill>
                    <a:srgbClr val="003399"/>
                  </a:solidFill>
                  <a:ea typeface="ＭＳ Ｐゴシック" pitchFamily="34" charset="-128"/>
                </a:rPr>
                <a:t>Europski </a:t>
              </a:r>
            </a:p>
            <a:p>
              <a:pPr eaLnBrk="0" hangingPunct="0"/>
              <a:r>
                <a:rPr kumimoji="1" lang="hr-HR" sz="1400">
                  <a:solidFill>
                    <a:srgbClr val="003399"/>
                  </a:solidFill>
                  <a:ea typeface="ＭＳ Ｐゴシック" pitchFamily="34" charset="-128"/>
                </a:rPr>
                <a:t>o</a:t>
              </a:r>
              <a:r>
                <a:rPr kumimoji="1" lang="en-GB" sz="1400">
                  <a:solidFill>
                    <a:srgbClr val="003399"/>
                  </a:solidFill>
                  <a:ea typeface="ＭＳ Ｐゴシック" pitchFamily="34" charset="-128"/>
                </a:rPr>
                <a:t>mbudsman</a:t>
              </a:r>
            </a:p>
          </p:txBody>
        </p:sp>
        <p:pic>
          <p:nvPicPr>
            <p:cNvPr id="5138" name="Picture 37" descr="Logo_EO_BlueYellow_1200x1200_rgb"/>
            <p:cNvPicPr>
              <a:picLocks noChangeAspect="1" noChangeArrowheads="1"/>
            </p:cNvPicPr>
            <p:nvPr/>
          </p:nvPicPr>
          <p:blipFill>
            <a:blip r:embed="rId10" cstate="print"/>
            <a:srcRect/>
            <a:stretch>
              <a:fillRect/>
            </a:stretch>
          </p:blipFill>
          <p:spPr bwMode="auto">
            <a:xfrm>
              <a:off x="4857" y="1842"/>
              <a:ext cx="363" cy="363"/>
            </a:xfrm>
            <a:prstGeom prst="rect">
              <a:avLst/>
            </a:prstGeom>
            <a:noFill/>
            <a:ln w="9525">
              <a:noFill/>
              <a:miter lim="800000"/>
              <a:headEnd/>
              <a:tailEnd/>
            </a:ln>
          </p:spPr>
        </p:pic>
      </p:grpSp>
      <p:pic>
        <p:nvPicPr>
          <p:cNvPr id="5132" name="Picture 32" descr="new_ec_logo"/>
          <p:cNvPicPr>
            <a:picLocks noChangeAspect="1" noChangeArrowheads="1"/>
          </p:cNvPicPr>
          <p:nvPr/>
        </p:nvPicPr>
        <p:blipFill>
          <a:blip r:embed="rId11" cstate="print"/>
          <a:srcRect/>
          <a:stretch>
            <a:fillRect/>
          </a:stretch>
        </p:blipFill>
        <p:spPr bwMode="auto">
          <a:xfrm>
            <a:off x="3851275" y="1052513"/>
            <a:ext cx="1152525" cy="790575"/>
          </a:xfrm>
          <a:prstGeom prst="rect">
            <a:avLst/>
          </a:prstGeom>
          <a:noFill/>
          <a:ln w="9525">
            <a:noFill/>
            <a:miter lim="800000"/>
            <a:headEnd/>
            <a:tailEnd/>
          </a:ln>
        </p:spPr>
      </p:pic>
      <p:sp>
        <p:nvSpPr>
          <p:cNvPr id="5133" name="Text Box 39"/>
          <p:cNvSpPr txBox="1">
            <a:spLocks noChangeArrowheads="1"/>
          </p:cNvSpPr>
          <p:nvPr/>
        </p:nvSpPr>
        <p:spPr bwMode="auto">
          <a:xfrm>
            <a:off x="3492500" y="1916113"/>
            <a:ext cx="1800225" cy="307975"/>
          </a:xfrm>
          <a:prstGeom prst="rect">
            <a:avLst/>
          </a:prstGeom>
          <a:noFill/>
          <a:ln w="9525">
            <a:noFill/>
            <a:miter lim="800000"/>
            <a:headEnd/>
            <a:tailEnd/>
          </a:ln>
        </p:spPr>
        <p:txBody>
          <a:bodyPr>
            <a:spAutoFit/>
          </a:bodyPr>
          <a:lstStyle/>
          <a:p>
            <a:r>
              <a:rPr lang="hr-HR" sz="1400">
                <a:solidFill>
                  <a:srgbClr val="003399"/>
                </a:solidFill>
              </a:rPr>
              <a:t>   Europska komisija</a:t>
            </a:r>
            <a:endParaRPr lang="en-GB" sz="1400"/>
          </a:p>
        </p:txBody>
      </p:sp>
      <p:grpSp>
        <p:nvGrpSpPr>
          <p:cNvPr id="10" name="Group 29"/>
          <p:cNvGrpSpPr>
            <a:grpSpLocks/>
          </p:cNvGrpSpPr>
          <p:nvPr/>
        </p:nvGrpSpPr>
        <p:grpSpPr bwMode="auto">
          <a:xfrm>
            <a:off x="4727575" y="2538413"/>
            <a:ext cx="1655763" cy="1354137"/>
            <a:chOff x="4727575" y="2538413"/>
            <a:chExt cx="1655763" cy="1352601"/>
          </a:xfrm>
        </p:grpSpPr>
        <p:pic>
          <p:nvPicPr>
            <p:cNvPr id="5135" name="Picture 32" descr="http://t0.gstatic.com/images?q=tbn:ANd9GcTfvXOzl2FzO059tT6jOUfwg4MAZpMnxQmbZ38z8B1zpRF-HKoj"/>
            <p:cNvPicPr>
              <a:picLocks noChangeAspect="1" noChangeArrowheads="1"/>
            </p:cNvPicPr>
            <p:nvPr/>
          </p:nvPicPr>
          <p:blipFill>
            <a:blip r:embed="rId12" cstate="print"/>
            <a:srcRect/>
            <a:stretch>
              <a:fillRect/>
            </a:stretch>
          </p:blipFill>
          <p:spPr bwMode="auto">
            <a:xfrm>
              <a:off x="5194300" y="2538413"/>
              <a:ext cx="849313" cy="552450"/>
            </a:xfrm>
            <a:prstGeom prst="rect">
              <a:avLst/>
            </a:prstGeom>
            <a:noFill/>
            <a:ln w="9525">
              <a:noFill/>
              <a:miter lim="800000"/>
              <a:headEnd/>
              <a:tailEnd/>
            </a:ln>
          </p:spPr>
        </p:pic>
        <p:sp>
          <p:nvSpPr>
            <p:cNvPr id="5136" name="Text Box 39"/>
            <p:cNvSpPr txBox="1">
              <a:spLocks noChangeArrowheads="1"/>
            </p:cNvSpPr>
            <p:nvPr/>
          </p:nvSpPr>
          <p:spPr bwMode="auto">
            <a:xfrm>
              <a:off x="4727575" y="3152775"/>
              <a:ext cx="1655763" cy="738239"/>
            </a:xfrm>
            <a:prstGeom prst="rect">
              <a:avLst/>
            </a:prstGeom>
            <a:noFill/>
            <a:ln w="9525">
              <a:noFill/>
              <a:miter lim="800000"/>
              <a:headEnd/>
              <a:tailEnd/>
            </a:ln>
          </p:spPr>
          <p:txBody>
            <a:bodyPr>
              <a:spAutoFit/>
            </a:bodyPr>
            <a:lstStyle/>
            <a:p>
              <a:pPr algn="ctr"/>
              <a:r>
                <a:rPr lang="hr-HR" sz="1400">
                  <a:solidFill>
                    <a:srgbClr val="003399"/>
                  </a:solidFill>
                </a:rPr>
                <a:t>Europska služba za vanjsko djelovanje</a:t>
              </a:r>
              <a:endParaRPr lang="en-GB" sz="1400"/>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hr-HR" sz="3600" b="1" dirty="0" smtClean="0">
                <a:latin typeface="Myriad Pro" pitchFamily="34" charset="0"/>
                <a:ea typeface="Verdana" pitchFamily="34" charset="0"/>
                <a:cs typeface="Verdana" pitchFamily="34" charset="0"/>
              </a:rPr>
              <a:t>Gdje vas EU karijera može odvesti</a:t>
            </a:r>
            <a:r>
              <a:rPr lang="en-US" sz="3600" b="1" dirty="0" smtClean="0">
                <a:latin typeface="Myriad Pro" pitchFamily="34" charset="0"/>
                <a:ea typeface="Verdana" pitchFamily="34" charset="0"/>
                <a:cs typeface="Verdana" pitchFamily="34" charset="0"/>
              </a:rPr>
              <a:t>?</a:t>
            </a:r>
            <a:endParaRPr lang="fr-BE" sz="3600" dirty="0" smtClean="0">
              <a:latin typeface="Myriad Pro" pitchFamily="34" charset="0"/>
              <a:ea typeface="Verdana" pitchFamily="34" charset="0"/>
              <a:cs typeface="Verdana" pitchFamily="34" charset="0"/>
            </a:endParaRPr>
          </a:p>
        </p:txBody>
      </p:sp>
      <p:pic>
        <p:nvPicPr>
          <p:cNvPr id="7171" name="Picture 2"/>
          <p:cNvPicPr>
            <a:picLocks noGrp="1" noChangeAspect="1" noChangeArrowheads="1"/>
          </p:cNvPicPr>
          <p:nvPr>
            <p:ph idx="1"/>
          </p:nvPr>
        </p:nvPicPr>
        <p:blipFill>
          <a:blip r:embed="rId3" cstate="print"/>
          <a:srcRect/>
          <a:stretch>
            <a:fillRect/>
          </a:stretch>
        </p:blipFill>
        <p:spPr>
          <a:xfrm>
            <a:off x="1116013" y="4184650"/>
            <a:ext cx="1277937" cy="1346200"/>
          </a:xfrm>
          <a:noFill/>
        </p:spPr>
      </p:pic>
      <p:sp>
        <p:nvSpPr>
          <p:cNvPr id="7172" name="TextBox 5"/>
          <p:cNvSpPr txBox="1">
            <a:spLocks noChangeArrowheads="1"/>
          </p:cNvSpPr>
          <p:nvPr/>
        </p:nvSpPr>
        <p:spPr bwMode="auto">
          <a:xfrm>
            <a:off x="2652713" y="4437063"/>
            <a:ext cx="5591175" cy="646331"/>
          </a:xfrm>
          <a:prstGeom prst="rect">
            <a:avLst/>
          </a:prstGeom>
          <a:noFill/>
          <a:ln w="9525">
            <a:noFill/>
            <a:miter lim="800000"/>
            <a:headEnd/>
            <a:tailEnd/>
          </a:ln>
        </p:spPr>
        <p:txBody>
          <a:bodyPr>
            <a:spAutoFit/>
          </a:bodyPr>
          <a:lstStyle/>
          <a:p>
            <a:r>
              <a:rPr lang="fr-BE" sz="3600" b="1" dirty="0">
                <a:solidFill>
                  <a:srgbClr val="003399"/>
                </a:solidFill>
                <a:latin typeface="Myriad Pro" pitchFamily="34" charset="0"/>
                <a:ea typeface="Verdana" pitchFamily="34" charset="0"/>
                <a:cs typeface="Verdana" pitchFamily="34" charset="0"/>
              </a:rPr>
              <a:t>20% </a:t>
            </a:r>
            <a:r>
              <a:rPr lang="hr-HR" sz="3600" b="1" dirty="0" smtClean="0">
                <a:solidFill>
                  <a:srgbClr val="003399"/>
                </a:solidFill>
                <a:latin typeface="Myriad Pro" pitchFamily="34" charset="0"/>
                <a:ea typeface="Verdana" pitchFamily="34" charset="0"/>
                <a:cs typeface="Verdana" pitchFamily="34" charset="0"/>
              </a:rPr>
              <a:t>drugdje u EU i svijetu</a:t>
            </a:r>
            <a:endParaRPr lang="fr-BE" sz="3600" b="1" dirty="0">
              <a:solidFill>
                <a:srgbClr val="003399"/>
              </a:solidFill>
              <a:latin typeface="Myriad Pro" pitchFamily="34" charset="0"/>
              <a:ea typeface="Verdana" pitchFamily="34" charset="0"/>
              <a:cs typeface="Verdana" pitchFamily="34" charset="0"/>
            </a:endParaRPr>
          </a:p>
        </p:txBody>
      </p:sp>
      <p:sp>
        <p:nvSpPr>
          <p:cNvPr id="7173" name="TextBox 6"/>
          <p:cNvSpPr txBox="1">
            <a:spLocks noChangeArrowheads="1"/>
          </p:cNvSpPr>
          <p:nvPr/>
        </p:nvSpPr>
        <p:spPr bwMode="auto">
          <a:xfrm>
            <a:off x="4541838" y="1695450"/>
            <a:ext cx="3095625" cy="646113"/>
          </a:xfrm>
          <a:prstGeom prst="rect">
            <a:avLst/>
          </a:prstGeom>
          <a:noFill/>
          <a:ln w="9525">
            <a:noFill/>
            <a:miter lim="800000"/>
            <a:headEnd/>
            <a:tailEnd/>
          </a:ln>
        </p:spPr>
        <p:txBody>
          <a:bodyPr>
            <a:spAutoFit/>
          </a:bodyPr>
          <a:lstStyle/>
          <a:p>
            <a:r>
              <a:rPr lang="fr-BE" sz="3600" b="1" dirty="0" smtClean="0">
                <a:solidFill>
                  <a:srgbClr val="003399"/>
                </a:solidFill>
                <a:latin typeface="Myriad Pro" pitchFamily="34" charset="0"/>
                <a:ea typeface="Verdana" pitchFamily="34" charset="0"/>
                <a:cs typeface="Verdana" pitchFamily="34" charset="0"/>
              </a:rPr>
              <a:t>Bru</a:t>
            </a:r>
            <a:r>
              <a:rPr lang="hr-HR" sz="3600" b="1" dirty="0" smtClean="0">
                <a:solidFill>
                  <a:srgbClr val="003399"/>
                </a:solidFill>
                <a:latin typeface="Myriad Pro" pitchFamily="34" charset="0"/>
                <a:ea typeface="Verdana" pitchFamily="34" charset="0"/>
                <a:cs typeface="Verdana" pitchFamily="34" charset="0"/>
              </a:rPr>
              <a:t>xelles</a:t>
            </a:r>
            <a:endParaRPr lang="fr-BE" sz="3600" b="1" dirty="0">
              <a:solidFill>
                <a:srgbClr val="003399"/>
              </a:solidFill>
              <a:latin typeface="Myriad Pro" pitchFamily="34" charset="0"/>
              <a:ea typeface="Verdana" pitchFamily="34" charset="0"/>
              <a:cs typeface="Verdana" pitchFamily="34" charset="0"/>
            </a:endParaRPr>
          </a:p>
        </p:txBody>
      </p:sp>
      <p:sp>
        <p:nvSpPr>
          <p:cNvPr id="7174" name="TextBox 7"/>
          <p:cNvSpPr txBox="1">
            <a:spLocks noChangeArrowheads="1"/>
          </p:cNvSpPr>
          <p:nvPr/>
        </p:nvSpPr>
        <p:spPr bwMode="auto">
          <a:xfrm>
            <a:off x="3924300" y="3167063"/>
            <a:ext cx="4103688" cy="647700"/>
          </a:xfrm>
          <a:prstGeom prst="rect">
            <a:avLst/>
          </a:prstGeom>
          <a:noFill/>
          <a:ln w="9525">
            <a:noFill/>
            <a:miter lim="800000"/>
            <a:headEnd/>
            <a:tailEnd/>
          </a:ln>
        </p:spPr>
        <p:txBody>
          <a:bodyPr>
            <a:spAutoFit/>
          </a:bodyPr>
          <a:lstStyle/>
          <a:p>
            <a:r>
              <a:rPr lang="fr-BE" sz="3600" b="1">
                <a:solidFill>
                  <a:srgbClr val="003399"/>
                </a:solidFill>
                <a:latin typeface="Myriad Pro" pitchFamily="34" charset="0"/>
                <a:ea typeface="Verdana" pitchFamily="34" charset="0"/>
                <a:cs typeface="Verdana" pitchFamily="34" charset="0"/>
              </a:rPr>
              <a:t>Luxembourg</a:t>
            </a:r>
          </a:p>
        </p:txBody>
      </p:sp>
      <p:pic>
        <p:nvPicPr>
          <p:cNvPr id="7175" name="Picture 8"/>
          <p:cNvPicPr>
            <a:picLocks noChangeAspect="1"/>
          </p:cNvPicPr>
          <p:nvPr/>
        </p:nvPicPr>
        <p:blipFill>
          <a:blip r:embed="rId4" cstate="print"/>
          <a:srcRect/>
          <a:stretch>
            <a:fillRect/>
          </a:stretch>
        </p:blipFill>
        <p:spPr bwMode="auto">
          <a:xfrm>
            <a:off x="1143000" y="2830513"/>
            <a:ext cx="2538413" cy="1196975"/>
          </a:xfrm>
          <a:prstGeom prst="rect">
            <a:avLst/>
          </a:prstGeom>
          <a:noFill/>
          <a:ln w="9525">
            <a:noFill/>
            <a:miter lim="800000"/>
            <a:headEnd/>
            <a:tailEnd/>
          </a:ln>
        </p:spPr>
      </p:pic>
      <p:pic>
        <p:nvPicPr>
          <p:cNvPr id="7176" name="Picture 9"/>
          <p:cNvPicPr>
            <a:picLocks noChangeAspect="1"/>
          </p:cNvPicPr>
          <p:nvPr/>
        </p:nvPicPr>
        <p:blipFill>
          <a:blip r:embed="rId5" cstate="print"/>
          <a:srcRect/>
          <a:stretch>
            <a:fillRect/>
          </a:stretch>
        </p:blipFill>
        <p:spPr bwMode="auto">
          <a:xfrm>
            <a:off x="971550" y="1476375"/>
            <a:ext cx="3363913" cy="13033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hr-HR" sz="3600" b="1" dirty="0" smtClean="0">
                <a:latin typeface="Myriad Pro" pitchFamily="34" charset="0"/>
                <a:ea typeface="Verdana" pitchFamily="34" charset="0"/>
                <a:cs typeface="Verdana" pitchFamily="34" charset="0"/>
              </a:rPr>
              <a:t>Zašto karijera u EU</a:t>
            </a:r>
            <a:r>
              <a:rPr lang="en-US" sz="3600" b="1" dirty="0" smtClean="0">
                <a:latin typeface="Myriad Pro" pitchFamily="34" charset="0"/>
                <a:ea typeface="Verdana" pitchFamily="34" charset="0"/>
                <a:cs typeface="Verdana" pitchFamily="34" charset="0"/>
              </a:rPr>
              <a:t>?</a:t>
            </a:r>
            <a:endParaRPr lang="nl-NL" sz="3600" b="1" dirty="0" smtClean="0">
              <a:latin typeface="Myriad Pro" pitchFamily="34" charset="0"/>
              <a:ea typeface="Verdana" pitchFamily="34" charset="0"/>
              <a:cs typeface="Verdana" pitchFamily="34" charset="0"/>
            </a:endParaRPr>
          </a:p>
        </p:txBody>
      </p:sp>
      <p:sp>
        <p:nvSpPr>
          <p:cNvPr id="3" name="Content Placeholder 2"/>
          <p:cNvSpPr>
            <a:spLocks noGrp="1"/>
          </p:cNvSpPr>
          <p:nvPr>
            <p:ph idx="1"/>
          </p:nvPr>
        </p:nvSpPr>
        <p:spPr>
          <a:xfrm>
            <a:off x="1590675" y="1600200"/>
            <a:ext cx="7410450" cy="4525963"/>
          </a:xfrm>
        </p:spPr>
        <p:txBody>
          <a:bodyPr/>
          <a:lstStyle/>
          <a:p>
            <a:pPr>
              <a:buFont typeface="Wingdings" pitchFamily="2" charset="2"/>
              <a:buChar char="ü"/>
            </a:pPr>
            <a:r>
              <a:rPr lang="hr-HR" b="1" dirty="0" smtClean="0">
                <a:latin typeface="Myriad Pro" pitchFamily="34" charset="0"/>
                <a:ea typeface="Verdana" pitchFamily="34" charset="0"/>
                <a:cs typeface="Verdana" pitchFamily="34" charset="0"/>
              </a:rPr>
              <a:t>Učinite nešto korisno za Europu</a:t>
            </a:r>
            <a:endParaRPr lang="en-GB" b="1" dirty="0" smtClean="0">
              <a:latin typeface="Myriad Pro" pitchFamily="34" charset="0"/>
              <a:ea typeface="Verdana" pitchFamily="34" charset="0"/>
              <a:cs typeface="Verdana" pitchFamily="34" charset="0"/>
            </a:endParaRPr>
          </a:p>
          <a:p>
            <a:pPr>
              <a:buFont typeface="Wingdings" pitchFamily="2" charset="2"/>
              <a:buChar char="ü"/>
            </a:pPr>
            <a:endParaRPr lang="en-GB" b="1" dirty="0" smtClean="0">
              <a:latin typeface="Myriad Pro" pitchFamily="34" charset="0"/>
              <a:ea typeface="Verdana" pitchFamily="34" charset="0"/>
              <a:cs typeface="Verdana" pitchFamily="34" charset="0"/>
            </a:endParaRPr>
          </a:p>
          <a:p>
            <a:pPr>
              <a:buFont typeface="Wingdings" pitchFamily="2" charset="2"/>
              <a:buChar char="ü"/>
            </a:pPr>
            <a:r>
              <a:rPr lang="hr-HR" b="1" dirty="0" smtClean="0">
                <a:latin typeface="Myriad Pro" pitchFamily="34" charset="0"/>
                <a:ea typeface="Verdana" pitchFamily="34" charset="0"/>
                <a:cs typeface="Verdana" pitchFamily="34" charset="0"/>
              </a:rPr>
              <a:t>Razvoj karijere i osobni rast</a:t>
            </a:r>
            <a:endParaRPr lang="en-GB" b="1" dirty="0" smtClean="0">
              <a:latin typeface="Myriad Pro" pitchFamily="34" charset="0"/>
              <a:ea typeface="Verdana" pitchFamily="34" charset="0"/>
              <a:cs typeface="Verdana" pitchFamily="34" charset="0"/>
            </a:endParaRPr>
          </a:p>
          <a:p>
            <a:pPr>
              <a:buNone/>
            </a:pPr>
            <a:endParaRPr lang="en-GB" b="1" dirty="0" smtClean="0">
              <a:latin typeface="Myriad Pro" pitchFamily="34" charset="0"/>
              <a:ea typeface="Verdana" pitchFamily="34" charset="0"/>
              <a:cs typeface="Verdana" pitchFamily="34" charset="0"/>
            </a:endParaRPr>
          </a:p>
          <a:p>
            <a:pPr>
              <a:buFont typeface="Wingdings" pitchFamily="2" charset="2"/>
              <a:buChar char="ü"/>
            </a:pPr>
            <a:r>
              <a:rPr lang="hr-HR" b="1" dirty="0" smtClean="0">
                <a:latin typeface="Myriad Pro" pitchFamily="34" charset="0"/>
                <a:ea typeface="Verdana" pitchFamily="34" charset="0"/>
                <a:cs typeface="Verdana" pitchFamily="34" charset="0"/>
              </a:rPr>
              <a:t>Međunarodno radno okruženje</a:t>
            </a:r>
            <a:endParaRPr lang="en-GB" b="1" dirty="0" smtClean="0">
              <a:latin typeface="Myriad Pro" pitchFamily="34" charset="0"/>
              <a:ea typeface="Verdana" pitchFamily="34" charset="0"/>
              <a:cs typeface="Verdana" pitchFamily="34" charset="0"/>
            </a:endParaRPr>
          </a:p>
        </p:txBody>
      </p:sp>
      <p:pic>
        <p:nvPicPr>
          <p:cNvPr id="8196" name="Picture 4" descr="G:\05\3. Communication\2014 - Marketing and Branding materials (building blocks -icons, standardisation etc)\EU Careers ICONS\JPG\We offer you.jpg"/>
          <p:cNvPicPr>
            <a:picLocks noChangeAspect="1" noChangeArrowheads="1"/>
          </p:cNvPicPr>
          <p:nvPr/>
        </p:nvPicPr>
        <p:blipFill>
          <a:blip r:embed="rId3" cstate="print"/>
          <a:srcRect/>
          <a:stretch>
            <a:fillRect/>
          </a:stretch>
        </p:blipFill>
        <p:spPr bwMode="auto">
          <a:xfrm>
            <a:off x="523875" y="1473200"/>
            <a:ext cx="819150" cy="1174750"/>
          </a:xfrm>
          <a:prstGeom prst="rect">
            <a:avLst/>
          </a:prstGeom>
          <a:noFill/>
          <a:ln w="9525">
            <a:noFill/>
            <a:miter lim="800000"/>
            <a:headEnd/>
            <a:tailEnd/>
          </a:ln>
        </p:spPr>
      </p:pic>
      <p:pic>
        <p:nvPicPr>
          <p:cNvPr id="8197" name="Picture 5" descr="G:\05\3. Communication\2014 - Marketing and Branding materials (building blocks -icons, standardisation etc)\EU Careers ICONS\JPG\Potential to lead .jpg"/>
          <p:cNvPicPr>
            <a:picLocks noChangeAspect="1" noChangeArrowheads="1"/>
          </p:cNvPicPr>
          <p:nvPr/>
        </p:nvPicPr>
        <p:blipFill>
          <a:blip r:embed="rId4" cstate="print"/>
          <a:srcRect/>
          <a:stretch>
            <a:fillRect/>
          </a:stretch>
        </p:blipFill>
        <p:spPr bwMode="auto">
          <a:xfrm>
            <a:off x="623888" y="2909888"/>
            <a:ext cx="646112" cy="1662112"/>
          </a:xfrm>
          <a:prstGeom prst="rect">
            <a:avLst/>
          </a:prstGeom>
          <a:noFill/>
          <a:ln w="9525">
            <a:noFill/>
            <a:miter lim="800000"/>
            <a:headEnd/>
            <a:tailEnd/>
          </a:ln>
        </p:spPr>
      </p:pic>
      <p:pic>
        <p:nvPicPr>
          <p:cNvPr id="8198" name="Picture 6" descr="G:\05\3. Communication\2014 - Marketing and Branding materials (building blocks -icons, standardisation etc)\EU Careers ICONS\JPG\Development.jpg"/>
          <p:cNvPicPr>
            <a:picLocks noChangeAspect="1" noChangeArrowheads="1"/>
          </p:cNvPicPr>
          <p:nvPr/>
        </p:nvPicPr>
        <p:blipFill>
          <a:blip r:embed="rId5" cstate="print"/>
          <a:srcRect/>
          <a:stretch>
            <a:fillRect/>
          </a:stretch>
        </p:blipFill>
        <p:spPr bwMode="auto">
          <a:xfrm>
            <a:off x="611188" y="4473575"/>
            <a:ext cx="644525" cy="12890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179388" y="0"/>
            <a:ext cx="8713787" cy="1143000"/>
          </a:xfrm>
        </p:spPr>
        <p:txBody>
          <a:bodyPr/>
          <a:lstStyle/>
          <a:p>
            <a:r>
              <a:rPr lang="hr-HR" sz="3600" b="1" dirty="0" smtClean="0">
                <a:latin typeface="Myriad Pro" pitchFamily="34" charset="0"/>
                <a:ea typeface="Verdana" pitchFamily="34" charset="0"/>
                <a:cs typeface="Verdana" pitchFamily="34" charset="0"/>
              </a:rPr>
              <a:t>Profili za osobe s fakultetskim obrazovanjem</a:t>
            </a:r>
            <a:endParaRPr lang="fr-BE" sz="3600" dirty="0" smtClean="0">
              <a:latin typeface="Myriad Pro" pitchFamily="34" charset="0"/>
              <a:ea typeface="Verdana" pitchFamily="34" charset="0"/>
              <a:cs typeface="Verdana" pitchFamily="34" charset="0"/>
            </a:endParaRPr>
          </a:p>
        </p:txBody>
      </p:sp>
      <p:graphicFrame>
        <p:nvGraphicFramePr>
          <p:cNvPr id="2" name="Diagram 1"/>
          <p:cNvGraphicFramePr/>
          <p:nvPr/>
        </p:nvGraphicFramePr>
        <p:xfrm>
          <a:off x="1453952" y="1397000"/>
          <a:ext cx="6166048" cy="42066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p:cNvSpPr/>
          <p:nvPr/>
        </p:nvSpPr>
        <p:spPr>
          <a:xfrm>
            <a:off x="539750" y="2997200"/>
            <a:ext cx="914400"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BE"/>
          </a:p>
        </p:txBody>
      </p:sp>
      <p:sp>
        <p:nvSpPr>
          <p:cNvPr id="9221" name="TextBox 4"/>
          <p:cNvSpPr txBox="1">
            <a:spLocks noChangeArrowheads="1"/>
          </p:cNvSpPr>
          <p:nvPr/>
        </p:nvSpPr>
        <p:spPr bwMode="auto">
          <a:xfrm>
            <a:off x="2771775" y="2994025"/>
            <a:ext cx="1402948" cy="369332"/>
          </a:xfrm>
          <a:prstGeom prst="rect">
            <a:avLst/>
          </a:prstGeom>
          <a:noFill/>
          <a:ln w="9525">
            <a:noFill/>
            <a:miter lim="800000"/>
            <a:headEnd/>
            <a:tailEnd/>
          </a:ln>
        </p:spPr>
        <p:txBody>
          <a:bodyPr wrap="none">
            <a:spAutoFit/>
          </a:bodyPr>
          <a:lstStyle/>
          <a:p>
            <a:r>
              <a:rPr lang="hr-HR" b="1" dirty="0" smtClean="0">
                <a:solidFill>
                  <a:srgbClr val="003399"/>
                </a:solidFill>
              </a:rPr>
              <a:t>Opći profili</a:t>
            </a:r>
            <a:endParaRPr lang="fr-BE" b="1" dirty="0">
              <a:solidFill>
                <a:srgbClr val="003399"/>
              </a:solidFill>
            </a:endParaRPr>
          </a:p>
        </p:txBody>
      </p:sp>
      <p:sp>
        <p:nvSpPr>
          <p:cNvPr id="9222" name="TextBox 6"/>
          <p:cNvSpPr txBox="1">
            <a:spLocks noChangeArrowheads="1"/>
          </p:cNvSpPr>
          <p:nvPr/>
        </p:nvSpPr>
        <p:spPr bwMode="auto">
          <a:xfrm>
            <a:off x="2771775" y="5589588"/>
            <a:ext cx="1428596" cy="369332"/>
          </a:xfrm>
          <a:prstGeom prst="rect">
            <a:avLst/>
          </a:prstGeom>
          <a:noFill/>
          <a:ln w="9525">
            <a:noFill/>
            <a:miter lim="800000"/>
            <a:headEnd/>
            <a:tailEnd/>
          </a:ln>
        </p:spPr>
        <p:txBody>
          <a:bodyPr wrap="none">
            <a:spAutoFit/>
          </a:bodyPr>
          <a:lstStyle/>
          <a:p>
            <a:r>
              <a:rPr lang="hr-HR" b="1" dirty="0" smtClean="0">
                <a:solidFill>
                  <a:srgbClr val="003399"/>
                </a:solidFill>
              </a:rPr>
              <a:t>Prevoditelji</a:t>
            </a:r>
            <a:endParaRPr lang="fr-BE" b="1" dirty="0">
              <a:solidFill>
                <a:srgbClr val="003399"/>
              </a:solidFill>
            </a:endParaRPr>
          </a:p>
        </p:txBody>
      </p:sp>
      <p:sp>
        <p:nvSpPr>
          <p:cNvPr id="9223" name="TextBox 7"/>
          <p:cNvSpPr txBox="1">
            <a:spLocks noChangeArrowheads="1"/>
          </p:cNvSpPr>
          <p:nvPr/>
        </p:nvSpPr>
        <p:spPr bwMode="auto">
          <a:xfrm>
            <a:off x="5148263" y="5603875"/>
            <a:ext cx="2031325" cy="369332"/>
          </a:xfrm>
          <a:prstGeom prst="rect">
            <a:avLst/>
          </a:prstGeom>
          <a:noFill/>
          <a:ln w="9525">
            <a:noFill/>
            <a:miter lim="800000"/>
            <a:headEnd/>
            <a:tailEnd/>
          </a:ln>
        </p:spPr>
        <p:txBody>
          <a:bodyPr wrap="none">
            <a:spAutoFit/>
          </a:bodyPr>
          <a:lstStyle/>
          <a:p>
            <a:r>
              <a:rPr lang="hr-HR" b="1" dirty="0" smtClean="0">
                <a:solidFill>
                  <a:srgbClr val="003399"/>
                </a:solidFill>
              </a:rPr>
              <a:t>Pravnici-lingvisti</a:t>
            </a:r>
            <a:endParaRPr lang="fr-BE" b="1" dirty="0">
              <a:solidFill>
                <a:srgbClr val="003399"/>
              </a:solidFill>
            </a:endParaRPr>
          </a:p>
        </p:txBody>
      </p:sp>
      <p:sp>
        <p:nvSpPr>
          <p:cNvPr id="9224" name="TextBox 8"/>
          <p:cNvSpPr txBox="1">
            <a:spLocks noChangeArrowheads="1"/>
          </p:cNvSpPr>
          <p:nvPr/>
        </p:nvSpPr>
        <p:spPr bwMode="auto">
          <a:xfrm>
            <a:off x="5148263" y="2997200"/>
            <a:ext cx="1082348" cy="369332"/>
          </a:xfrm>
          <a:prstGeom prst="rect">
            <a:avLst/>
          </a:prstGeom>
          <a:noFill/>
          <a:ln w="9525">
            <a:noFill/>
            <a:miter lim="800000"/>
            <a:headEnd/>
            <a:tailEnd/>
          </a:ln>
        </p:spPr>
        <p:txBody>
          <a:bodyPr wrap="none">
            <a:spAutoFit/>
          </a:bodyPr>
          <a:lstStyle/>
          <a:p>
            <a:r>
              <a:rPr lang="hr-HR" b="1" dirty="0" smtClean="0">
                <a:solidFill>
                  <a:srgbClr val="003399"/>
                </a:solidFill>
              </a:rPr>
              <a:t>Revizori</a:t>
            </a:r>
            <a:endParaRPr lang="fr-BE" b="1" dirty="0">
              <a:solidFill>
                <a:srgbClr val="003399"/>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79388" y="0"/>
            <a:ext cx="8713787" cy="1143000"/>
          </a:xfrm>
        </p:spPr>
        <p:txBody>
          <a:bodyPr/>
          <a:lstStyle/>
          <a:p>
            <a:r>
              <a:rPr lang="hr-HR" sz="3600" b="1" dirty="0" smtClean="0">
                <a:latin typeface="Myriad Pro" pitchFamily="34" charset="0"/>
                <a:ea typeface="Verdana" pitchFamily="34" charset="0"/>
                <a:cs typeface="Verdana" pitchFamily="34" charset="0"/>
              </a:rPr>
              <a:t>Kada se prijaviti</a:t>
            </a:r>
            <a:r>
              <a:rPr lang="fr-BE" sz="3600" b="1" dirty="0" smtClean="0">
                <a:latin typeface="Myriad Pro" pitchFamily="34" charset="0"/>
                <a:ea typeface="Verdana" pitchFamily="34" charset="0"/>
                <a:cs typeface="Verdana" pitchFamily="34" charset="0"/>
              </a:rPr>
              <a:t>?</a:t>
            </a:r>
            <a:endParaRPr lang="fr-BE" sz="3600" dirty="0" smtClean="0">
              <a:latin typeface="Myriad Pro" pitchFamily="34" charset="0"/>
              <a:ea typeface="Verdana" pitchFamily="34" charset="0"/>
              <a:cs typeface="Verdana" pitchFamily="34" charset="0"/>
            </a:endParaRPr>
          </a:p>
        </p:txBody>
      </p:sp>
      <p:graphicFrame>
        <p:nvGraphicFramePr>
          <p:cNvPr id="2" name="Diagram 1"/>
          <p:cNvGraphicFramePr/>
          <p:nvPr/>
        </p:nvGraphicFramePr>
        <p:xfrm>
          <a:off x="1453952" y="1397000"/>
          <a:ext cx="6166048" cy="42066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p:cNvSpPr/>
          <p:nvPr/>
        </p:nvSpPr>
        <p:spPr>
          <a:xfrm>
            <a:off x="539750" y="2997200"/>
            <a:ext cx="914400"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BE"/>
          </a:p>
        </p:txBody>
      </p:sp>
      <p:sp>
        <p:nvSpPr>
          <p:cNvPr id="10245" name="TextBox 4"/>
          <p:cNvSpPr txBox="1">
            <a:spLocks noChangeArrowheads="1"/>
          </p:cNvSpPr>
          <p:nvPr/>
        </p:nvSpPr>
        <p:spPr bwMode="auto">
          <a:xfrm>
            <a:off x="2771775" y="2994025"/>
            <a:ext cx="1326645" cy="369332"/>
          </a:xfrm>
          <a:prstGeom prst="rect">
            <a:avLst/>
          </a:prstGeom>
          <a:noFill/>
          <a:ln w="9525">
            <a:noFill/>
            <a:miter lim="800000"/>
            <a:headEnd/>
            <a:tailEnd/>
          </a:ln>
        </p:spPr>
        <p:txBody>
          <a:bodyPr wrap="none">
            <a:spAutoFit/>
          </a:bodyPr>
          <a:lstStyle/>
          <a:p>
            <a:r>
              <a:rPr lang="hr-HR" b="1" dirty="0" smtClean="0">
                <a:solidFill>
                  <a:srgbClr val="003399"/>
                </a:solidFill>
                <a:latin typeface="Myriad Pro" pitchFamily="34" charset="0"/>
              </a:rPr>
              <a:t>Opći profili</a:t>
            </a:r>
            <a:endParaRPr lang="fr-BE" b="1" dirty="0">
              <a:solidFill>
                <a:srgbClr val="003399"/>
              </a:solidFill>
              <a:latin typeface="Myriad Pro" pitchFamily="34" charset="0"/>
            </a:endParaRPr>
          </a:p>
        </p:txBody>
      </p:sp>
      <p:sp>
        <p:nvSpPr>
          <p:cNvPr id="10246" name="TextBox 6"/>
          <p:cNvSpPr txBox="1">
            <a:spLocks noChangeArrowheads="1"/>
          </p:cNvSpPr>
          <p:nvPr/>
        </p:nvSpPr>
        <p:spPr bwMode="auto">
          <a:xfrm>
            <a:off x="2771775" y="5589588"/>
            <a:ext cx="1376082" cy="369332"/>
          </a:xfrm>
          <a:prstGeom prst="rect">
            <a:avLst/>
          </a:prstGeom>
          <a:noFill/>
          <a:ln w="9525">
            <a:noFill/>
            <a:miter lim="800000"/>
            <a:headEnd/>
            <a:tailEnd/>
          </a:ln>
        </p:spPr>
        <p:txBody>
          <a:bodyPr wrap="none">
            <a:spAutoFit/>
          </a:bodyPr>
          <a:lstStyle/>
          <a:p>
            <a:r>
              <a:rPr lang="hr-HR" b="1" dirty="0" smtClean="0">
                <a:solidFill>
                  <a:srgbClr val="003399"/>
                </a:solidFill>
                <a:latin typeface="Myriad Pro" pitchFamily="34" charset="0"/>
              </a:rPr>
              <a:t>Prevoditelji</a:t>
            </a:r>
            <a:endParaRPr lang="fr-BE" b="1" dirty="0">
              <a:solidFill>
                <a:srgbClr val="003399"/>
              </a:solidFill>
              <a:latin typeface="Myriad Pro" pitchFamily="34" charset="0"/>
            </a:endParaRPr>
          </a:p>
        </p:txBody>
      </p:sp>
      <p:sp>
        <p:nvSpPr>
          <p:cNvPr id="10247" name="TextBox 7"/>
          <p:cNvSpPr txBox="1">
            <a:spLocks noChangeArrowheads="1"/>
          </p:cNvSpPr>
          <p:nvPr/>
        </p:nvSpPr>
        <p:spPr bwMode="auto">
          <a:xfrm>
            <a:off x="5148263" y="5603875"/>
            <a:ext cx="1955022" cy="369332"/>
          </a:xfrm>
          <a:prstGeom prst="rect">
            <a:avLst/>
          </a:prstGeom>
          <a:noFill/>
          <a:ln w="9525">
            <a:noFill/>
            <a:miter lim="800000"/>
            <a:headEnd/>
            <a:tailEnd/>
          </a:ln>
        </p:spPr>
        <p:txBody>
          <a:bodyPr wrap="none">
            <a:spAutoFit/>
          </a:bodyPr>
          <a:lstStyle/>
          <a:p>
            <a:r>
              <a:rPr lang="hr-HR" b="1" dirty="0" smtClean="0">
                <a:solidFill>
                  <a:srgbClr val="003399"/>
                </a:solidFill>
                <a:latin typeface="Myriad Pro" pitchFamily="34" charset="0"/>
              </a:rPr>
              <a:t>Pravnici- lingvisti</a:t>
            </a:r>
            <a:endParaRPr lang="fr-BE" b="1" dirty="0">
              <a:solidFill>
                <a:srgbClr val="003399"/>
              </a:solidFill>
              <a:latin typeface="Myriad Pro" pitchFamily="34" charset="0"/>
            </a:endParaRPr>
          </a:p>
        </p:txBody>
      </p:sp>
      <p:sp>
        <p:nvSpPr>
          <p:cNvPr id="10248" name="TextBox 8"/>
          <p:cNvSpPr txBox="1">
            <a:spLocks noChangeArrowheads="1"/>
          </p:cNvSpPr>
          <p:nvPr/>
        </p:nvSpPr>
        <p:spPr bwMode="auto">
          <a:xfrm>
            <a:off x="5148263" y="2997200"/>
            <a:ext cx="1016817" cy="369332"/>
          </a:xfrm>
          <a:prstGeom prst="rect">
            <a:avLst/>
          </a:prstGeom>
          <a:noFill/>
          <a:ln w="9525">
            <a:noFill/>
            <a:miter lim="800000"/>
            <a:headEnd/>
            <a:tailEnd/>
          </a:ln>
        </p:spPr>
        <p:txBody>
          <a:bodyPr wrap="none">
            <a:spAutoFit/>
          </a:bodyPr>
          <a:lstStyle/>
          <a:p>
            <a:r>
              <a:rPr lang="hr-HR" b="1" dirty="0" smtClean="0">
                <a:solidFill>
                  <a:srgbClr val="003399"/>
                </a:solidFill>
                <a:latin typeface="Myriad Pro" pitchFamily="34" charset="0"/>
              </a:rPr>
              <a:t>Revizori</a:t>
            </a:r>
            <a:endParaRPr lang="fr-BE" b="1" dirty="0">
              <a:solidFill>
                <a:srgbClr val="003399"/>
              </a:solidFill>
              <a:latin typeface="Myriad Pro" pitchFamily="34" charset="0"/>
            </a:endParaRPr>
          </a:p>
        </p:txBody>
      </p:sp>
      <p:sp>
        <p:nvSpPr>
          <p:cNvPr id="11" name="Rectangle 10"/>
          <p:cNvSpPr/>
          <p:nvPr/>
        </p:nvSpPr>
        <p:spPr>
          <a:xfrm>
            <a:off x="2371725" y="1900238"/>
            <a:ext cx="1873250" cy="595312"/>
          </a:xfrm>
          <a:prstGeom prst="rect">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dirty="0" smtClean="0">
                <a:latin typeface="Myriad Pro"/>
              </a:rPr>
              <a:t>Proljeće</a:t>
            </a:r>
            <a:endParaRPr lang="fr-BE" dirty="0">
              <a:latin typeface="Myriad Pro"/>
            </a:endParaRPr>
          </a:p>
        </p:txBody>
      </p:sp>
      <p:sp>
        <p:nvSpPr>
          <p:cNvPr id="12" name="Rectangle 11"/>
          <p:cNvSpPr/>
          <p:nvPr/>
        </p:nvSpPr>
        <p:spPr>
          <a:xfrm>
            <a:off x="4765675" y="1900238"/>
            <a:ext cx="1871663" cy="595312"/>
          </a:xfrm>
          <a:prstGeom prst="rect">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dirty="0" smtClean="0">
                <a:latin typeface="Myriad Pro"/>
              </a:rPr>
              <a:t>Proljeće</a:t>
            </a:r>
            <a:endParaRPr lang="fr-BE" dirty="0">
              <a:latin typeface="Myriad Pro"/>
            </a:endParaRPr>
          </a:p>
        </p:txBody>
      </p:sp>
      <p:sp>
        <p:nvSpPr>
          <p:cNvPr id="13" name="Rectangle 12"/>
          <p:cNvSpPr/>
          <p:nvPr/>
        </p:nvSpPr>
        <p:spPr>
          <a:xfrm>
            <a:off x="4859338" y="4186238"/>
            <a:ext cx="1871662" cy="850900"/>
          </a:xfrm>
          <a:prstGeom prst="rect">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dirty="0" smtClean="0">
                <a:latin typeface="Myriad Pro"/>
              </a:rPr>
              <a:t>Proljeće</a:t>
            </a:r>
            <a:endParaRPr lang="fr-BE" dirty="0">
              <a:latin typeface="Myriad Pro"/>
            </a:endParaRPr>
          </a:p>
          <a:p>
            <a:pPr algn="ctr">
              <a:defRPr/>
            </a:pPr>
            <a:r>
              <a:rPr lang="fr-BE" dirty="0">
                <a:latin typeface="Myriad Pro"/>
              </a:rPr>
              <a:t>+</a:t>
            </a:r>
          </a:p>
          <a:p>
            <a:pPr algn="ctr">
              <a:defRPr/>
            </a:pPr>
            <a:r>
              <a:rPr lang="hr-HR" dirty="0" smtClean="0">
                <a:latin typeface="Myriad Pro"/>
              </a:rPr>
              <a:t>jesen</a:t>
            </a:r>
            <a:endParaRPr lang="fr-BE" dirty="0">
              <a:latin typeface="Myriad Pro"/>
            </a:endParaRPr>
          </a:p>
        </p:txBody>
      </p:sp>
      <p:sp>
        <p:nvSpPr>
          <p:cNvPr id="14" name="Rectangle 13"/>
          <p:cNvSpPr/>
          <p:nvPr/>
        </p:nvSpPr>
        <p:spPr>
          <a:xfrm>
            <a:off x="2371725" y="4313238"/>
            <a:ext cx="1873250" cy="596900"/>
          </a:xfrm>
          <a:prstGeom prst="rect">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dirty="0" smtClean="0">
                <a:latin typeface="Myriad Pro"/>
              </a:rPr>
              <a:t>Ljeto</a:t>
            </a:r>
            <a:endParaRPr lang="fr-BE" dirty="0">
              <a:latin typeface="Myriad Pro"/>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179388" y="0"/>
            <a:ext cx="8713787" cy="1143000"/>
          </a:xfrm>
        </p:spPr>
        <p:txBody>
          <a:bodyPr/>
          <a:lstStyle/>
          <a:p>
            <a:endParaRPr lang="fr-BE" smtClean="0">
              <a:latin typeface="Century Gothic" pitchFamily="34" charset="0"/>
            </a:endParaRPr>
          </a:p>
        </p:txBody>
      </p:sp>
      <p:graphicFrame>
        <p:nvGraphicFramePr>
          <p:cNvPr id="3" name="Diagram 2"/>
          <p:cNvGraphicFramePr/>
          <p:nvPr/>
        </p:nvGraphicFramePr>
        <p:xfrm>
          <a:off x="467544" y="1052736"/>
          <a:ext cx="8280920" cy="4608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4"/>
          <p:cNvSpPr txBox="1">
            <a:spLocks noChangeArrowheads="1"/>
          </p:cNvSpPr>
          <p:nvPr/>
        </p:nvSpPr>
        <p:spPr bwMode="auto">
          <a:xfrm>
            <a:off x="179388" y="981075"/>
            <a:ext cx="2238375" cy="3046413"/>
          </a:xfrm>
          <a:prstGeom prst="rect">
            <a:avLst/>
          </a:prstGeom>
          <a:noFill/>
          <a:ln w="9525">
            <a:noFill/>
            <a:miter lim="800000"/>
            <a:headEnd/>
            <a:tailEnd/>
          </a:ln>
        </p:spPr>
        <p:txBody>
          <a:bodyPr wrap="none">
            <a:spAutoFit/>
          </a:bodyPr>
          <a:lstStyle/>
          <a:p>
            <a:r>
              <a:rPr lang="fr-BE" sz="9600" b="1">
                <a:solidFill>
                  <a:srgbClr val="003399"/>
                </a:solidFill>
                <a:cs typeface="Arial" charset="0"/>
              </a:rPr>
              <a:t>149</a:t>
            </a:r>
          </a:p>
          <a:p>
            <a:endParaRPr lang="fr-BE" sz="9600" b="1">
              <a:solidFill>
                <a:srgbClr val="003399"/>
              </a:solidFill>
              <a:cs typeface="Arial" charset="0"/>
            </a:endParaRPr>
          </a:p>
        </p:txBody>
      </p:sp>
      <p:sp>
        <p:nvSpPr>
          <p:cNvPr id="12291" name="Title 5"/>
          <p:cNvSpPr>
            <a:spLocks noGrp="1"/>
          </p:cNvSpPr>
          <p:nvPr>
            <p:ph type="title"/>
          </p:nvPr>
        </p:nvSpPr>
        <p:spPr>
          <a:xfrm>
            <a:off x="2411413" y="0"/>
            <a:ext cx="7416800" cy="4797425"/>
          </a:xfrm>
        </p:spPr>
        <p:txBody>
          <a:bodyPr/>
          <a:lstStyle/>
          <a:p>
            <a:pPr algn="l"/>
            <a:r>
              <a:rPr lang="fr-BE" b="1" dirty="0" smtClean="0"/>
              <a:t/>
            </a:r>
            <a:br>
              <a:rPr lang="fr-BE" b="1" dirty="0" smtClean="0"/>
            </a:br>
            <a:r>
              <a:rPr lang="fr-BE" b="1" dirty="0" smtClean="0"/>
              <a:t/>
            </a:r>
            <a:br>
              <a:rPr lang="fr-BE" b="1" dirty="0" smtClean="0"/>
            </a:br>
            <a:r>
              <a:rPr lang="hr-HR" sz="3200" b="1" dirty="0" smtClean="0"/>
              <a:t>Tražimo</a:t>
            </a:r>
            <a:r>
              <a:rPr lang="fr-BE" sz="3200" b="1" dirty="0" smtClean="0">
                <a:latin typeface="Myriad Pro" pitchFamily="34" charset="0"/>
                <a:ea typeface="Verdana" pitchFamily="34" charset="0"/>
                <a:cs typeface="Verdana" pitchFamily="34" charset="0"/>
              </a:rPr>
              <a:t> </a:t>
            </a:r>
            <a:r>
              <a:rPr lang="hr-HR" sz="3200" b="1" dirty="0" smtClean="0">
                <a:latin typeface="Myriad Pro" pitchFamily="34" charset="0"/>
                <a:ea typeface="Verdana" pitchFamily="34" charset="0"/>
                <a:cs typeface="Verdana" pitchFamily="34" charset="0"/>
              </a:rPr>
              <a:t>prvostupnike ili magistre struke za poziciju administratora u</a:t>
            </a:r>
            <a:r>
              <a:rPr lang="fr-BE" sz="3200" b="1" dirty="0" smtClean="0">
                <a:latin typeface="Myriad Pro" pitchFamily="34" charset="0"/>
                <a:ea typeface="Verdana" pitchFamily="34" charset="0"/>
                <a:cs typeface="Verdana" pitchFamily="34" charset="0"/>
              </a:rPr>
              <a:t/>
            </a:r>
            <a:br>
              <a:rPr lang="fr-BE" sz="3200" b="1" dirty="0" smtClean="0">
                <a:latin typeface="Myriad Pro" pitchFamily="34" charset="0"/>
                <a:ea typeface="Verdana" pitchFamily="34" charset="0"/>
                <a:cs typeface="Verdana" pitchFamily="34" charset="0"/>
              </a:rPr>
            </a:br>
            <a:r>
              <a:rPr lang="fr-BE" sz="3200" b="1" dirty="0" smtClean="0">
                <a:latin typeface="Myriad Pro" pitchFamily="34" charset="0"/>
                <a:ea typeface="Verdana" pitchFamily="34" charset="0"/>
                <a:cs typeface="Verdana" pitchFamily="34" charset="0"/>
              </a:rPr>
              <a:t>- </a:t>
            </a:r>
            <a:r>
              <a:rPr lang="hr-HR" sz="3200" b="1" dirty="0" smtClean="0">
                <a:latin typeface="Myriad Pro" pitchFamily="34" charset="0"/>
                <a:ea typeface="Verdana" pitchFamily="34" charset="0"/>
                <a:cs typeface="Verdana" pitchFamily="34" charset="0"/>
              </a:rPr>
              <a:t>oblikovanju politike</a:t>
            </a:r>
            <a:r>
              <a:rPr lang="fr-BE" sz="3200" b="1" dirty="0" smtClean="0">
                <a:latin typeface="Myriad Pro" pitchFamily="34" charset="0"/>
                <a:ea typeface="Verdana" pitchFamily="34" charset="0"/>
                <a:cs typeface="Verdana" pitchFamily="34" charset="0"/>
              </a:rPr>
              <a:t/>
            </a:r>
            <a:br>
              <a:rPr lang="fr-BE" sz="3200" b="1" dirty="0" smtClean="0">
                <a:latin typeface="Myriad Pro" pitchFamily="34" charset="0"/>
                <a:ea typeface="Verdana" pitchFamily="34" charset="0"/>
                <a:cs typeface="Verdana" pitchFamily="34" charset="0"/>
              </a:rPr>
            </a:br>
            <a:r>
              <a:rPr lang="fr-BE" sz="3200" b="1" dirty="0" smtClean="0">
                <a:latin typeface="Myriad Pro" pitchFamily="34" charset="0"/>
                <a:ea typeface="Verdana" pitchFamily="34" charset="0"/>
                <a:cs typeface="Verdana" pitchFamily="34" charset="0"/>
              </a:rPr>
              <a:t>- </a:t>
            </a:r>
            <a:r>
              <a:rPr lang="hr-HR" sz="3200" b="1" dirty="0" smtClean="0">
                <a:latin typeface="Myriad Pro" pitchFamily="34" charset="0"/>
                <a:ea typeface="Verdana" pitchFamily="34" charset="0"/>
                <a:cs typeface="Verdana" pitchFamily="34" charset="0"/>
              </a:rPr>
              <a:t>izvršavanju komunikacijskih i organizacijskih zadataka</a:t>
            </a:r>
            <a:r>
              <a:rPr lang="fr-BE" sz="3200" b="1" dirty="0" smtClean="0">
                <a:latin typeface="Myriad Pro" pitchFamily="34" charset="0"/>
                <a:ea typeface="Verdana" pitchFamily="34" charset="0"/>
                <a:cs typeface="Verdana" pitchFamily="34" charset="0"/>
              </a:rPr>
              <a:t/>
            </a:r>
            <a:br>
              <a:rPr lang="fr-BE" sz="3200" b="1" dirty="0" smtClean="0">
                <a:latin typeface="Myriad Pro" pitchFamily="34" charset="0"/>
                <a:ea typeface="Verdana" pitchFamily="34" charset="0"/>
                <a:cs typeface="Verdana" pitchFamily="34" charset="0"/>
              </a:rPr>
            </a:br>
            <a:r>
              <a:rPr lang="fr-BE" sz="3200" b="1" dirty="0" smtClean="0">
                <a:latin typeface="Myriad Pro" pitchFamily="34" charset="0"/>
                <a:ea typeface="Verdana" pitchFamily="34" charset="0"/>
                <a:cs typeface="Verdana" pitchFamily="34" charset="0"/>
              </a:rPr>
              <a:t>- </a:t>
            </a:r>
            <a:r>
              <a:rPr lang="hr-HR" sz="3200" b="1" dirty="0" smtClean="0">
                <a:latin typeface="Myriad Pro" pitchFamily="34" charset="0"/>
                <a:ea typeface="Verdana" pitchFamily="34" charset="0"/>
                <a:cs typeface="Verdana" pitchFamily="34" charset="0"/>
              </a:rPr>
              <a:t>menedžmentu resursa</a:t>
            </a:r>
            <a:r>
              <a:rPr lang="fr-BE" sz="3200" b="1" dirty="0" smtClean="0">
                <a:latin typeface="Myriad Pro" pitchFamily="34" charset="0"/>
                <a:ea typeface="Verdana" pitchFamily="34" charset="0"/>
                <a:cs typeface="Verdana" pitchFamily="34" charset="0"/>
              </a:rPr>
              <a:t/>
            </a:r>
            <a:br>
              <a:rPr lang="fr-BE" sz="3200" b="1" dirty="0" smtClean="0">
                <a:latin typeface="Myriad Pro" pitchFamily="34" charset="0"/>
                <a:ea typeface="Verdana" pitchFamily="34" charset="0"/>
                <a:cs typeface="Verdana" pitchFamily="34" charset="0"/>
              </a:rPr>
            </a:br>
            <a:r>
              <a:rPr lang="hr-HR" sz="3200" b="1" dirty="0" smtClean="0">
                <a:latin typeface="Myriad Pro" pitchFamily="34" charset="0"/>
                <a:ea typeface="Verdana" pitchFamily="34" charset="0"/>
                <a:cs typeface="Verdana" pitchFamily="34" charset="0"/>
              </a:rPr>
              <a:t>za institucije u Bruxellesu i Luxembourgu</a:t>
            </a:r>
            <a:endParaRPr lang="fr-BE" sz="3200" b="1" dirty="0" smtClean="0">
              <a:latin typeface="Myriad Pro" pitchFamily="34" charset="0"/>
              <a:ea typeface="Verdana" pitchFamily="34" charset="0"/>
              <a:cs typeface="Verdana" pitchFamily="34" charset="0"/>
            </a:endParaRPr>
          </a:p>
        </p:txBody>
      </p:sp>
      <p:sp>
        <p:nvSpPr>
          <p:cNvPr id="12292" name="TextBox 9"/>
          <p:cNvSpPr txBox="1">
            <a:spLocks noChangeArrowheads="1"/>
          </p:cNvSpPr>
          <p:nvPr/>
        </p:nvSpPr>
        <p:spPr bwMode="auto">
          <a:xfrm>
            <a:off x="6405563" y="193675"/>
            <a:ext cx="2714625" cy="338138"/>
          </a:xfrm>
          <a:prstGeom prst="rect">
            <a:avLst/>
          </a:prstGeom>
          <a:solidFill>
            <a:srgbClr val="FFFF00"/>
          </a:solidFill>
          <a:ln w="9525">
            <a:noFill/>
            <a:miter lim="800000"/>
            <a:headEnd/>
            <a:tailEnd/>
          </a:ln>
        </p:spPr>
        <p:txBody>
          <a:bodyPr>
            <a:spAutoFit/>
          </a:bodyPr>
          <a:lstStyle/>
          <a:p>
            <a:pPr algn="r"/>
            <a:r>
              <a:rPr lang="hr-HR" sz="1600" b="1" dirty="0" smtClean="0">
                <a:solidFill>
                  <a:srgbClr val="000000"/>
                </a:solidFill>
                <a:latin typeface="Myriad Pro" pitchFamily="34" charset="0"/>
              </a:rPr>
              <a:t>Administratori</a:t>
            </a:r>
            <a:endParaRPr lang="fr-BE" sz="1600" b="1" dirty="0">
              <a:solidFill>
                <a:srgbClr val="000000"/>
              </a:solidFill>
              <a:latin typeface="Myriad Pro"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79388" y="0"/>
            <a:ext cx="8713787" cy="1143000"/>
          </a:xfrm>
        </p:spPr>
        <p:txBody>
          <a:bodyPr/>
          <a:lstStyle/>
          <a:p>
            <a:r>
              <a:rPr lang="fr-BE" b="1" dirty="0" smtClean="0">
                <a:latin typeface="Myriad Pro" pitchFamily="34" charset="0"/>
                <a:ea typeface="Verdana" pitchFamily="34" charset="0"/>
                <a:cs typeface="Verdana" pitchFamily="34" charset="0"/>
              </a:rPr>
              <a:t/>
            </a:r>
            <a:br>
              <a:rPr lang="fr-BE" b="1" dirty="0" smtClean="0">
                <a:latin typeface="Myriad Pro" pitchFamily="34" charset="0"/>
                <a:ea typeface="Verdana" pitchFamily="34" charset="0"/>
                <a:cs typeface="Verdana" pitchFamily="34" charset="0"/>
              </a:rPr>
            </a:br>
            <a:r>
              <a:rPr lang="hr-HR" sz="3600" b="1" dirty="0" smtClean="0">
                <a:latin typeface="Myriad Pro" pitchFamily="34" charset="0"/>
                <a:ea typeface="Verdana" pitchFamily="34" charset="0"/>
                <a:cs typeface="Verdana" pitchFamily="34" charset="0"/>
              </a:rPr>
              <a:t>Tražimo li baš tebe</a:t>
            </a:r>
            <a:r>
              <a:rPr lang="fr-BE" sz="3600" b="1" dirty="0" smtClean="0">
                <a:latin typeface="Myriad Pro" pitchFamily="34" charset="0"/>
                <a:ea typeface="Verdana" pitchFamily="34" charset="0"/>
                <a:cs typeface="Verdana" pitchFamily="34" charset="0"/>
              </a:rPr>
              <a:t>?</a:t>
            </a:r>
            <a:endParaRPr lang="fr-BE" sz="3600" dirty="0" smtClean="0">
              <a:latin typeface="Myriad Pro" pitchFamily="34" charset="0"/>
              <a:ea typeface="Verdana" pitchFamily="34" charset="0"/>
              <a:cs typeface="Verdana" pitchFamily="34" charset="0"/>
            </a:endParaRPr>
          </a:p>
        </p:txBody>
      </p:sp>
      <p:graphicFrame>
        <p:nvGraphicFramePr>
          <p:cNvPr id="3" name="Diagram 2"/>
          <p:cNvGraphicFramePr/>
          <p:nvPr/>
        </p:nvGraphicFramePr>
        <p:xfrm>
          <a:off x="467544" y="1052736"/>
          <a:ext cx="8280920" cy="4608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316" name="TextBox 9"/>
          <p:cNvSpPr txBox="1">
            <a:spLocks noChangeArrowheads="1"/>
          </p:cNvSpPr>
          <p:nvPr/>
        </p:nvSpPr>
        <p:spPr bwMode="auto">
          <a:xfrm>
            <a:off x="6405563" y="193675"/>
            <a:ext cx="2714625" cy="338138"/>
          </a:xfrm>
          <a:prstGeom prst="rect">
            <a:avLst/>
          </a:prstGeom>
          <a:solidFill>
            <a:srgbClr val="FFFF00"/>
          </a:solidFill>
          <a:ln w="9525">
            <a:noFill/>
            <a:miter lim="800000"/>
            <a:headEnd/>
            <a:tailEnd/>
          </a:ln>
        </p:spPr>
        <p:txBody>
          <a:bodyPr>
            <a:spAutoFit/>
          </a:bodyPr>
          <a:lstStyle/>
          <a:p>
            <a:pPr algn="r"/>
            <a:r>
              <a:rPr lang="hr-HR" sz="1600" b="1" dirty="0" smtClean="0">
                <a:solidFill>
                  <a:srgbClr val="000000"/>
                </a:solidFill>
                <a:latin typeface="Myriad Pro" pitchFamily="34" charset="0"/>
              </a:rPr>
              <a:t>Administratori</a:t>
            </a:r>
            <a:endParaRPr lang="fr-BE" sz="1600" b="1" dirty="0">
              <a:solidFill>
                <a:srgbClr val="000000"/>
              </a:solidFill>
              <a:latin typeface="Myriad Pro"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Straight Connector 26"/>
          <p:cNvCxnSpPr/>
          <p:nvPr/>
        </p:nvCxnSpPr>
        <p:spPr>
          <a:xfrm flipH="1">
            <a:off x="6750050" y="5281613"/>
            <a:ext cx="882650" cy="7937"/>
          </a:xfrm>
          <a:prstGeom prst="line">
            <a:avLst/>
          </a:prstGeom>
          <a:ln w="38100">
            <a:solidFill>
              <a:srgbClr val="3166C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6724650" y="2903538"/>
            <a:ext cx="0" cy="803275"/>
          </a:xfrm>
          <a:prstGeom prst="line">
            <a:avLst/>
          </a:prstGeom>
          <a:ln w="38100">
            <a:solidFill>
              <a:srgbClr val="3166C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3981450" y="2751138"/>
            <a:ext cx="0" cy="803275"/>
          </a:xfrm>
          <a:prstGeom prst="line">
            <a:avLst/>
          </a:prstGeom>
          <a:ln w="38100">
            <a:solidFill>
              <a:srgbClr val="3166C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1304925" y="2246313"/>
            <a:ext cx="0" cy="1192212"/>
          </a:xfrm>
          <a:prstGeom prst="line">
            <a:avLst/>
          </a:prstGeom>
          <a:ln w="38100">
            <a:solidFill>
              <a:srgbClr val="3166C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 name="Straight Connector 2"/>
          <p:cNvCxnSpPr/>
          <p:nvPr/>
        </p:nvCxnSpPr>
        <p:spPr>
          <a:xfrm>
            <a:off x="1655763" y="788988"/>
            <a:ext cx="1257300" cy="0"/>
          </a:xfrm>
          <a:prstGeom prst="line">
            <a:avLst/>
          </a:prstGeom>
          <a:ln w="38100">
            <a:solidFill>
              <a:srgbClr val="3166C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6732588" y="3554413"/>
            <a:ext cx="0" cy="1065212"/>
          </a:xfrm>
          <a:prstGeom prst="straightConnector1">
            <a:avLst/>
          </a:prstGeom>
          <a:ln w="57150">
            <a:solidFill>
              <a:srgbClr val="003399"/>
            </a:solidFill>
            <a:tailEnd type="arrow"/>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6249988" y="2173288"/>
            <a:ext cx="963612" cy="965200"/>
          </a:xfrm>
          <a:prstGeom prst="ellipse">
            <a:avLst/>
          </a:prstGeom>
          <a:blipFill rotWithShape="1">
            <a:blip r:embed="rId3" cstate="print"/>
            <a:stretch>
              <a:fillRect/>
            </a:stretch>
          </a:blipFill>
          <a:ln>
            <a:solidFill>
              <a:srgbClr val="FFFF00"/>
            </a:solidFill>
          </a:ln>
        </p:spPr>
        <p:style>
          <a:lnRef idx="2">
            <a:scrgbClr r="0" g="0" b="0"/>
          </a:lnRef>
          <a:fillRef idx="1">
            <a:scrgbClr r="0" g="0" b="0"/>
          </a:fillRef>
          <a:effectRef idx="0">
            <a:schemeClr val="accent2">
              <a:tint val="50000"/>
              <a:hueOff val="0"/>
              <a:satOff val="-1381"/>
              <a:lumOff val="8971"/>
              <a:alphaOff val="0"/>
            </a:schemeClr>
          </a:effectRef>
          <a:fontRef idx="minor">
            <a:schemeClr val="lt1">
              <a:hueOff val="0"/>
              <a:satOff val="0"/>
              <a:lumOff val="0"/>
              <a:alphaOff val="0"/>
            </a:schemeClr>
          </a:fontRef>
        </p:style>
      </p:sp>
      <p:sp>
        <p:nvSpPr>
          <p:cNvPr id="14345" name="Title 7"/>
          <p:cNvSpPr>
            <a:spLocks noGrp="1"/>
          </p:cNvSpPr>
          <p:nvPr>
            <p:ph type="title"/>
          </p:nvPr>
        </p:nvSpPr>
        <p:spPr>
          <a:xfrm>
            <a:off x="409575" y="4333875"/>
            <a:ext cx="5270500" cy="1143000"/>
          </a:xfrm>
        </p:spPr>
        <p:txBody>
          <a:bodyPr/>
          <a:lstStyle/>
          <a:p>
            <a:pPr algn="l"/>
            <a:r>
              <a:rPr lang="fr-BE" b="1" dirty="0" smtClean="0">
                <a:latin typeface="Myriad Pro" pitchFamily="34" charset="0"/>
              </a:rPr>
              <a:t/>
            </a:r>
            <a:br>
              <a:rPr lang="fr-BE" b="1" dirty="0" smtClean="0">
                <a:latin typeface="Myriad Pro" pitchFamily="34" charset="0"/>
              </a:rPr>
            </a:br>
            <a:r>
              <a:rPr lang="hr-HR" sz="3600" b="1" dirty="0" smtClean="0">
                <a:latin typeface="Myriad Pro" pitchFamily="34" charset="0"/>
              </a:rPr>
              <a:t>Pregled selekcijskog postupka</a:t>
            </a:r>
            <a:endParaRPr lang="fr-BE" sz="3600" b="1" dirty="0" smtClean="0">
              <a:latin typeface="Myriad Pro" pitchFamily="34" charset="0"/>
            </a:endParaRPr>
          </a:p>
        </p:txBody>
      </p:sp>
      <p:sp>
        <p:nvSpPr>
          <p:cNvPr id="14346" name="TextBox 9"/>
          <p:cNvSpPr txBox="1">
            <a:spLocks noChangeArrowheads="1"/>
          </p:cNvSpPr>
          <p:nvPr/>
        </p:nvSpPr>
        <p:spPr bwMode="auto">
          <a:xfrm>
            <a:off x="6405563" y="193675"/>
            <a:ext cx="2714625" cy="338138"/>
          </a:xfrm>
          <a:prstGeom prst="rect">
            <a:avLst/>
          </a:prstGeom>
          <a:solidFill>
            <a:srgbClr val="FFFF00"/>
          </a:solidFill>
          <a:ln w="9525">
            <a:noFill/>
            <a:miter lim="800000"/>
            <a:headEnd/>
            <a:tailEnd/>
          </a:ln>
        </p:spPr>
        <p:txBody>
          <a:bodyPr>
            <a:spAutoFit/>
          </a:bodyPr>
          <a:lstStyle/>
          <a:p>
            <a:pPr algn="r"/>
            <a:r>
              <a:rPr lang="hr-HR" sz="1600" b="1" dirty="0" smtClean="0">
                <a:solidFill>
                  <a:srgbClr val="000000"/>
                </a:solidFill>
                <a:latin typeface="Myriad Pro" pitchFamily="34" charset="0"/>
              </a:rPr>
              <a:t>Administratori</a:t>
            </a:r>
            <a:endParaRPr lang="fr-BE" sz="1600" b="1" dirty="0">
              <a:solidFill>
                <a:srgbClr val="000000"/>
              </a:solidFill>
              <a:latin typeface="Myriad Pro" pitchFamily="34" charset="0"/>
            </a:endParaRPr>
          </a:p>
        </p:txBody>
      </p:sp>
      <p:sp>
        <p:nvSpPr>
          <p:cNvPr id="13" name="Oval 12"/>
          <p:cNvSpPr/>
          <p:nvPr/>
        </p:nvSpPr>
        <p:spPr>
          <a:xfrm>
            <a:off x="822139" y="2178409"/>
            <a:ext cx="964577" cy="964577"/>
          </a:xfrm>
          <a:prstGeom prst="ellipse">
            <a:avLst/>
          </a:prstGeom>
          <a:blipFill>
            <a:blip r:embed="rId4" cstate="print">
              <a:extLst>
                <a:ext uri="{28A0092B-C50C-407E-A947-70E740481C1C}">
                  <a14:useLocalDpi xmlns:a14="http://schemas.microsoft.com/office/drawing/2010/main" xmlns="" val="0"/>
                </a:ext>
              </a:extLst>
            </a:blip>
            <a:srcRect/>
            <a:stretch>
              <a:fillRect t="-1000" b="-1000"/>
            </a:stretch>
          </a:blipFill>
          <a:ln>
            <a:solidFill>
              <a:srgbClr val="FFFF00"/>
            </a:solidFill>
          </a:ln>
        </p:spPr>
        <p:style>
          <a:lnRef idx="2">
            <a:scrgbClr r="0" g="0" b="0"/>
          </a:lnRef>
          <a:fillRef idx="1">
            <a:scrgbClr r="0" g="0" b="0"/>
          </a:fillRef>
          <a:effectRef idx="0">
            <a:schemeClr val="accent2">
              <a:tint val="50000"/>
              <a:hueOff val="0"/>
              <a:satOff val="-691"/>
              <a:lumOff val="4486"/>
              <a:alphaOff val="0"/>
            </a:schemeClr>
          </a:effectRef>
          <a:fontRef idx="minor">
            <a:schemeClr val="lt1">
              <a:hueOff val="0"/>
              <a:satOff val="0"/>
              <a:lumOff val="0"/>
              <a:alphaOff val="0"/>
            </a:schemeClr>
          </a:fontRef>
        </p:style>
      </p:sp>
      <p:sp>
        <p:nvSpPr>
          <p:cNvPr id="15" name="Oval 14"/>
          <p:cNvSpPr/>
          <p:nvPr/>
        </p:nvSpPr>
        <p:spPr>
          <a:xfrm>
            <a:off x="6286500" y="4797425"/>
            <a:ext cx="965200" cy="963613"/>
          </a:xfrm>
          <a:prstGeom prst="ellipse">
            <a:avLst/>
          </a:prstGeom>
          <a:blipFill rotWithShape="1">
            <a:blip r:embed="rId5" cstate="print"/>
            <a:stretch>
              <a:fillRect/>
            </a:stretch>
          </a:blipFill>
          <a:ln>
            <a:solidFill>
              <a:srgbClr val="FFFF00"/>
            </a:solidFill>
          </a:ln>
        </p:spPr>
        <p:style>
          <a:lnRef idx="2">
            <a:scrgbClr r="0" g="0" b="0"/>
          </a:lnRef>
          <a:fillRef idx="1">
            <a:scrgbClr r="0" g="0" b="0"/>
          </a:fillRef>
          <a:effectRef idx="0">
            <a:schemeClr val="accent2">
              <a:tint val="50000"/>
              <a:hueOff val="0"/>
              <a:satOff val="-2072"/>
              <a:lumOff val="13457"/>
              <a:alphaOff val="0"/>
            </a:schemeClr>
          </a:effectRef>
          <a:fontRef idx="minor">
            <a:schemeClr val="lt1">
              <a:hueOff val="0"/>
              <a:satOff val="0"/>
              <a:lumOff val="0"/>
              <a:alphaOff val="0"/>
            </a:schemeClr>
          </a:fontRef>
        </p:style>
      </p:sp>
      <p:cxnSp>
        <p:nvCxnSpPr>
          <p:cNvPr id="16" name="Straight Arrow Connector 15"/>
          <p:cNvCxnSpPr/>
          <p:nvPr/>
        </p:nvCxnSpPr>
        <p:spPr>
          <a:xfrm>
            <a:off x="1730375" y="2655888"/>
            <a:ext cx="1512888" cy="0"/>
          </a:xfrm>
          <a:prstGeom prst="straightConnector1">
            <a:avLst/>
          </a:prstGeom>
          <a:ln w="57150">
            <a:solidFill>
              <a:srgbClr val="003399"/>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4572000" y="2655888"/>
            <a:ext cx="1512888" cy="0"/>
          </a:xfrm>
          <a:prstGeom prst="straightConnector1">
            <a:avLst/>
          </a:prstGeom>
          <a:ln w="57150">
            <a:solidFill>
              <a:srgbClr val="003399"/>
            </a:solidFill>
            <a:tailEnd type="arrow"/>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3491880" y="2173619"/>
            <a:ext cx="964577" cy="964577"/>
          </a:xfrm>
          <a:prstGeom prst="ellipse">
            <a:avLst/>
          </a:prstGeom>
          <a:blipFill>
            <a:blip r:embed="rId4" cstate="print">
              <a:extLst>
                <a:ext uri="{28A0092B-C50C-407E-A947-70E740481C1C}">
                  <a14:useLocalDpi xmlns:a14="http://schemas.microsoft.com/office/drawing/2010/main" xmlns="" val="0"/>
                </a:ext>
              </a:extLst>
            </a:blip>
            <a:srcRect/>
            <a:stretch>
              <a:fillRect t="-1000" b="-1000"/>
            </a:stretch>
          </a:blipFill>
          <a:ln>
            <a:solidFill>
              <a:srgbClr val="FFFF00"/>
            </a:solidFill>
          </a:ln>
        </p:spPr>
        <p:style>
          <a:lnRef idx="2">
            <a:scrgbClr r="0" g="0" b="0"/>
          </a:lnRef>
          <a:fillRef idx="1">
            <a:scrgbClr r="0" g="0" b="0"/>
          </a:fillRef>
          <a:effectRef idx="0">
            <a:schemeClr val="accent2">
              <a:tint val="50000"/>
              <a:hueOff val="0"/>
              <a:satOff val="-691"/>
              <a:lumOff val="4486"/>
              <a:alphaOff val="0"/>
            </a:schemeClr>
          </a:effectRef>
          <a:fontRef idx="minor">
            <a:schemeClr val="lt1">
              <a:hueOff val="0"/>
              <a:satOff val="0"/>
              <a:lumOff val="0"/>
              <a:alphaOff val="0"/>
            </a:schemeClr>
          </a:fontRef>
        </p:style>
      </p:sp>
      <p:cxnSp>
        <p:nvCxnSpPr>
          <p:cNvPr id="33" name="Straight Arrow Connector 32"/>
          <p:cNvCxnSpPr/>
          <p:nvPr/>
        </p:nvCxnSpPr>
        <p:spPr>
          <a:xfrm>
            <a:off x="1298575" y="1112838"/>
            <a:ext cx="0" cy="1065212"/>
          </a:xfrm>
          <a:prstGeom prst="straightConnector1">
            <a:avLst/>
          </a:prstGeom>
          <a:ln w="57150">
            <a:solidFill>
              <a:srgbClr val="003399"/>
            </a:solidFill>
            <a:tailEnd type="arrow"/>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485775" y="3438525"/>
            <a:ext cx="1873250" cy="649288"/>
          </a:xfrm>
          <a:prstGeom prst="rect">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400" b="1" dirty="0" smtClean="0">
                <a:solidFill>
                  <a:srgbClr val="FFFFFF"/>
                </a:solidFill>
                <a:latin typeface="Myriad Pro"/>
              </a:rPr>
              <a:t>Predselekcijski test</a:t>
            </a:r>
            <a:endParaRPr lang="fr-BE" sz="1400" b="1" dirty="0">
              <a:solidFill>
                <a:srgbClr val="FFFFFF"/>
              </a:solidFill>
              <a:latin typeface="Myriad Pro"/>
            </a:endParaRPr>
          </a:p>
        </p:txBody>
      </p:sp>
      <p:sp>
        <p:nvSpPr>
          <p:cNvPr id="37" name="Rectangle 36"/>
          <p:cNvSpPr/>
          <p:nvPr/>
        </p:nvSpPr>
        <p:spPr>
          <a:xfrm>
            <a:off x="3044825" y="3429000"/>
            <a:ext cx="1871663" cy="658813"/>
          </a:xfrm>
          <a:prstGeom prst="rect">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400" b="1" dirty="0" smtClean="0">
                <a:solidFill>
                  <a:srgbClr val="FFFFFF"/>
                </a:solidFill>
                <a:latin typeface="Myriad Pro"/>
              </a:rPr>
              <a:t>Međutest</a:t>
            </a:r>
            <a:endParaRPr lang="fr-BE" sz="1400" b="1" dirty="0">
              <a:solidFill>
                <a:srgbClr val="FFFFFF"/>
              </a:solidFill>
              <a:latin typeface="Myriad Pro"/>
            </a:endParaRPr>
          </a:p>
        </p:txBody>
      </p:sp>
      <p:sp>
        <p:nvSpPr>
          <p:cNvPr id="40" name="Rectangle 39"/>
          <p:cNvSpPr/>
          <p:nvPr/>
        </p:nvSpPr>
        <p:spPr>
          <a:xfrm>
            <a:off x="7632700" y="4992688"/>
            <a:ext cx="1368425" cy="595312"/>
          </a:xfrm>
          <a:prstGeom prst="rect">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400" b="1" dirty="0" smtClean="0">
                <a:solidFill>
                  <a:srgbClr val="FFFFFF"/>
                </a:solidFill>
                <a:latin typeface="Myriad Pro"/>
              </a:rPr>
              <a:t>Lista uspješnih kandidata</a:t>
            </a:r>
            <a:endParaRPr lang="fr-BE" sz="1400" b="1" dirty="0">
              <a:solidFill>
                <a:srgbClr val="FFFFFF"/>
              </a:solidFill>
              <a:latin typeface="Myriad Pro"/>
            </a:endParaRPr>
          </a:p>
        </p:txBody>
      </p:sp>
      <p:sp>
        <p:nvSpPr>
          <p:cNvPr id="17" name="Rectangle 16"/>
          <p:cNvSpPr/>
          <p:nvPr/>
        </p:nvSpPr>
        <p:spPr>
          <a:xfrm>
            <a:off x="2359025" y="358775"/>
            <a:ext cx="2557463" cy="982663"/>
          </a:xfrm>
          <a:prstGeom prst="rect">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400" b="1" dirty="0" smtClean="0">
                <a:solidFill>
                  <a:srgbClr val="FFFFFF"/>
                </a:solidFill>
                <a:latin typeface="Myriad Pro"/>
              </a:rPr>
              <a:t>Testovi samoprocjene </a:t>
            </a:r>
            <a:r>
              <a:rPr lang="hr-HR" sz="1400" b="1" i="1" u="sng" dirty="0" smtClean="0">
                <a:solidFill>
                  <a:srgbClr val="FFFFFF"/>
                </a:solidFill>
                <a:latin typeface="Myriad Pro"/>
              </a:rPr>
              <a:t>prije</a:t>
            </a:r>
            <a:r>
              <a:rPr lang="hr-HR" sz="1400" b="1" dirty="0" smtClean="0">
                <a:solidFill>
                  <a:srgbClr val="FFFFFF"/>
                </a:solidFill>
                <a:latin typeface="Myriad Pro"/>
              </a:rPr>
              <a:t> prijave</a:t>
            </a:r>
            <a:endParaRPr lang="fr-BE" sz="1400" b="1" dirty="0">
              <a:solidFill>
                <a:srgbClr val="FFFF00"/>
              </a:solidFill>
              <a:latin typeface="Myriad Pro"/>
            </a:endParaRPr>
          </a:p>
        </p:txBody>
      </p:sp>
      <p:sp>
        <p:nvSpPr>
          <p:cNvPr id="38" name="Rectangle 37"/>
          <p:cNvSpPr/>
          <p:nvPr/>
        </p:nvSpPr>
        <p:spPr>
          <a:xfrm>
            <a:off x="5795963" y="3438525"/>
            <a:ext cx="1871662" cy="649288"/>
          </a:xfrm>
          <a:prstGeom prst="rect">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400" b="1" dirty="0" smtClean="0">
                <a:solidFill>
                  <a:srgbClr val="FFFFFF"/>
                </a:solidFill>
                <a:latin typeface="Myriad Pro"/>
              </a:rPr>
              <a:t>Centar za procjenu</a:t>
            </a:r>
            <a:endParaRPr lang="fr-BE" sz="1400" b="1" dirty="0">
              <a:solidFill>
                <a:srgbClr val="FFFFFF"/>
              </a:solidFill>
              <a:latin typeface="Myriad Pro"/>
            </a:endParaRPr>
          </a:p>
        </p:txBody>
      </p:sp>
      <p:sp>
        <p:nvSpPr>
          <p:cNvPr id="11" name="Oval 10"/>
          <p:cNvSpPr/>
          <p:nvPr/>
        </p:nvSpPr>
        <p:spPr>
          <a:xfrm>
            <a:off x="815975" y="307975"/>
            <a:ext cx="965200" cy="963613"/>
          </a:xfrm>
          <a:prstGeom prst="ellipse">
            <a:avLst/>
          </a:prstGeom>
          <a:blipFill rotWithShape="1">
            <a:blip r:embed="rId6" cstate="print"/>
            <a:stretch>
              <a:fillRect/>
            </a:stretch>
          </a:blipFill>
          <a:ln>
            <a:solidFill>
              <a:srgbClr val="FFFF00"/>
            </a:solidFill>
          </a:ln>
        </p:spPr>
        <p:style>
          <a:lnRef idx="2">
            <a:scrgbClr r="0" g="0" b="0"/>
          </a:lnRef>
          <a:fillRef idx="1">
            <a:scrgbClr r="0" g="0" b="0"/>
          </a:fillRef>
          <a:effectRef idx="0">
            <a:schemeClr val="accent2">
              <a:tint val="50000"/>
              <a:hueOff val="0"/>
              <a:satOff val="0"/>
              <a:lumOff val="0"/>
              <a:alphaOff val="0"/>
            </a:schemeClr>
          </a:effectRef>
          <a:fontRef idx="minor">
            <a:schemeClr val="lt1">
              <a:hueOff val="0"/>
              <a:satOff val="0"/>
              <a:lumOff val="0"/>
              <a:alphaOff val="0"/>
            </a:schemeClr>
          </a:fontRef>
        </p:style>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8"/>
          <p:cNvSpPr>
            <a:spLocks noGrp="1"/>
          </p:cNvSpPr>
          <p:nvPr>
            <p:ph type="title"/>
          </p:nvPr>
        </p:nvSpPr>
        <p:spPr>
          <a:xfrm>
            <a:off x="1422400" y="436563"/>
            <a:ext cx="7721600" cy="947737"/>
          </a:xfrm>
        </p:spPr>
        <p:txBody>
          <a:bodyPr/>
          <a:lstStyle/>
          <a:p>
            <a:pPr algn="l"/>
            <a:r>
              <a:rPr lang="fr-BE" altLang="en-US" sz="2800" dirty="0" smtClean="0">
                <a:latin typeface="Verdana" pitchFamily="34" charset="0"/>
                <a:ea typeface="Verdana" pitchFamily="34" charset="0"/>
                <a:cs typeface="Verdana" pitchFamily="34" charset="0"/>
              </a:rPr>
              <a:t/>
            </a:r>
            <a:br>
              <a:rPr lang="fr-BE" altLang="en-US" sz="2800" dirty="0" smtClean="0">
                <a:latin typeface="Verdana" pitchFamily="34" charset="0"/>
                <a:ea typeface="Verdana" pitchFamily="34" charset="0"/>
                <a:cs typeface="Verdana" pitchFamily="34" charset="0"/>
              </a:rPr>
            </a:br>
            <a:r>
              <a:rPr lang="hr-HR" altLang="en-US" sz="3600" b="1" dirty="0" smtClean="0">
                <a:latin typeface="Myriad Pro" pitchFamily="34" charset="0"/>
                <a:ea typeface="Verdana" pitchFamily="34" charset="0"/>
                <a:cs typeface="Verdana" pitchFamily="34" charset="0"/>
              </a:rPr>
              <a:t>Predselekcijski testovi</a:t>
            </a:r>
            <a:r>
              <a:rPr lang="fr-BE" altLang="en-US" sz="2800" dirty="0" smtClean="0">
                <a:latin typeface="Myriad Pro" pitchFamily="34" charset="0"/>
                <a:ea typeface="Verdana" pitchFamily="34" charset="0"/>
                <a:cs typeface="Verdana" pitchFamily="34" charset="0"/>
              </a:rPr>
              <a:t/>
            </a:r>
            <a:br>
              <a:rPr lang="fr-BE" altLang="en-US" sz="2800" dirty="0" smtClean="0">
                <a:latin typeface="Myriad Pro" pitchFamily="34" charset="0"/>
                <a:ea typeface="Verdana" pitchFamily="34" charset="0"/>
                <a:cs typeface="Verdana" pitchFamily="34" charset="0"/>
              </a:rPr>
            </a:br>
            <a:r>
              <a:rPr lang="hr-HR" altLang="en-US" sz="2800" dirty="0" smtClean="0">
                <a:latin typeface="Myriad Pro" pitchFamily="34" charset="0"/>
                <a:ea typeface="Verdana" pitchFamily="34" charset="0"/>
                <a:cs typeface="Verdana" pitchFamily="34" charset="0"/>
              </a:rPr>
              <a:t>Računalni testovi višestrukog izbora</a:t>
            </a:r>
            <a:r>
              <a:rPr lang="fr-BE" altLang="en-US" sz="2800" dirty="0" smtClean="0">
                <a:latin typeface="Myriad Pro" pitchFamily="34" charset="0"/>
                <a:ea typeface="Verdana" pitchFamily="34" charset="0"/>
                <a:cs typeface="Verdana" pitchFamily="34" charset="0"/>
              </a:rPr>
              <a:t/>
            </a:r>
            <a:br>
              <a:rPr lang="fr-BE" altLang="en-US" sz="2800" dirty="0" smtClean="0">
                <a:latin typeface="Myriad Pro" pitchFamily="34" charset="0"/>
                <a:ea typeface="Verdana" pitchFamily="34" charset="0"/>
                <a:cs typeface="Verdana" pitchFamily="34" charset="0"/>
              </a:rPr>
            </a:br>
            <a:r>
              <a:rPr lang="fr-BE" altLang="en-US" sz="2800" dirty="0" smtClean="0">
                <a:latin typeface="Myriad Pro" pitchFamily="34" charset="0"/>
                <a:ea typeface="Verdana" pitchFamily="34" charset="0"/>
                <a:cs typeface="Verdana" pitchFamily="34" charset="0"/>
              </a:rPr>
              <a:t/>
            </a:r>
            <a:br>
              <a:rPr lang="fr-BE" altLang="en-US" sz="2800" dirty="0" smtClean="0">
                <a:latin typeface="Myriad Pro" pitchFamily="34" charset="0"/>
                <a:ea typeface="Verdana" pitchFamily="34" charset="0"/>
                <a:cs typeface="Verdana" pitchFamily="34" charset="0"/>
              </a:rPr>
            </a:br>
            <a:endParaRPr lang="fr-BE" altLang="en-US" sz="3200" dirty="0" smtClean="0">
              <a:latin typeface="Myriad Pro" pitchFamily="34" charset="0"/>
              <a:ea typeface="Verdana" pitchFamily="34" charset="0"/>
              <a:cs typeface="Verdana" pitchFamily="34" charset="0"/>
            </a:endParaRPr>
          </a:p>
        </p:txBody>
      </p:sp>
      <p:sp>
        <p:nvSpPr>
          <p:cNvPr id="8" name="Oval 7"/>
          <p:cNvSpPr/>
          <p:nvPr/>
        </p:nvSpPr>
        <p:spPr>
          <a:xfrm>
            <a:off x="296863" y="549275"/>
            <a:ext cx="762000" cy="760413"/>
          </a:xfrm>
          <a:prstGeom prst="ellipse">
            <a:avLst/>
          </a:prstGeom>
          <a:blipFill rotWithShape="1">
            <a:blip r:embed="rId3" cstate="print"/>
            <a:stretch>
              <a:fillRect/>
            </a:stretch>
          </a:blipFill>
          <a:ln>
            <a:solidFill>
              <a:srgbClr val="FFFF00"/>
            </a:solidFill>
          </a:ln>
        </p:spPr>
        <p:style>
          <a:lnRef idx="2">
            <a:scrgbClr r="0" g="0" b="0"/>
          </a:lnRef>
          <a:fillRef idx="1">
            <a:scrgbClr r="0" g="0" b="0"/>
          </a:fillRef>
          <a:effectRef idx="0">
            <a:schemeClr val="accent2">
              <a:tint val="50000"/>
              <a:hueOff val="0"/>
              <a:satOff val="-1554"/>
              <a:lumOff val="10093"/>
              <a:alphaOff val="0"/>
            </a:schemeClr>
          </a:effectRef>
          <a:fontRef idx="minor">
            <a:schemeClr val="lt1">
              <a:hueOff val="0"/>
              <a:satOff val="0"/>
              <a:lumOff val="0"/>
              <a:alphaOff val="0"/>
            </a:schemeClr>
          </a:fontRef>
        </p:style>
      </p:sp>
      <p:sp>
        <p:nvSpPr>
          <p:cNvPr id="10" name="Oval 9"/>
          <p:cNvSpPr/>
          <p:nvPr/>
        </p:nvSpPr>
        <p:spPr>
          <a:xfrm>
            <a:off x="296863" y="578246"/>
            <a:ext cx="762000" cy="731442"/>
          </a:xfrm>
          <a:prstGeom prst="ellipse">
            <a:avLst/>
          </a:prstGeom>
          <a:blipFill>
            <a:blip r:embed="rId4" cstate="print">
              <a:extLst>
                <a:ext uri="{28A0092B-C50C-407E-A947-70E740481C1C}">
                  <a14:useLocalDpi xmlns:a14="http://schemas.microsoft.com/office/drawing/2010/main" xmlns="" val="0"/>
                </a:ext>
              </a:extLst>
            </a:blip>
            <a:srcRect/>
            <a:stretch>
              <a:fillRect t="-1000" b="-1000"/>
            </a:stretch>
          </a:blipFill>
          <a:ln>
            <a:solidFill>
              <a:srgbClr val="FFFF00"/>
            </a:solidFill>
          </a:ln>
        </p:spPr>
        <p:style>
          <a:lnRef idx="2">
            <a:scrgbClr r="0" g="0" b="0"/>
          </a:lnRef>
          <a:fillRef idx="1">
            <a:scrgbClr r="0" g="0" b="0"/>
          </a:fillRef>
          <a:effectRef idx="0">
            <a:schemeClr val="accent2">
              <a:tint val="50000"/>
              <a:hueOff val="0"/>
              <a:satOff val="-691"/>
              <a:lumOff val="4486"/>
              <a:alphaOff val="0"/>
            </a:schemeClr>
          </a:effectRef>
          <a:fontRef idx="minor">
            <a:schemeClr val="lt1">
              <a:hueOff val="0"/>
              <a:satOff val="0"/>
              <a:lumOff val="0"/>
              <a:alphaOff val="0"/>
            </a:schemeClr>
          </a:fontRef>
        </p:style>
      </p:sp>
      <p:sp>
        <p:nvSpPr>
          <p:cNvPr id="15367" name="TextBox 9"/>
          <p:cNvSpPr txBox="1">
            <a:spLocks noChangeArrowheads="1"/>
          </p:cNvSpPr>
          <p:nvPr/>
        </p:nvSpPr>
        <p:spPr bwMode="auto">
          <a:xfrm>
            <a:off x="6429375" y="115888"/>
            <a:ext cx="2714625" cy="338137"/>
          </a:xfrm>
          <a:prstGeom prst="rect">
            <a:avLst/>
          </a:prstGeom>
          <a:solidFill>
            <a:srgbClr val="FFFF00"/>
          </a:solidFill>
          <a:ln w="9525">
            <a:noFill/>
            <a:miter lim="800000"/>
            <a:headEnd/>
            <a:tailEnd/>
          </a:ln>
        </p:spPr>
        <p:txBody>
          <a:bodyPr>
            <a:spAutoFit/>
          </a:bodyPr>
          <a:lstStyle/>
          <a:p>
            <a:pPr algn="r"/>
            <a:r>
              <a:rPr lang="hr-HR" sz="1600" b="1" dirty="0" smtClean="0">
                <a:solidFill>
                  <a:srgbClr val="000000"/>
                </a:solidFill>
                <a:latin typeface="Myriad Pro" pitchFamily="34" charset="0"/>
              </a:rPr>
              <a:t>Administratori</a:t>
            </a:r>
            <a:endParaRPr lang="fr-BE" sz="1600" b="1" dirty="0">
              <a:solidFill>
                <a:srgbClr val="000000"/>
              </a:solidFill>
              <a:latin typeface="Myriad Pro" pitchFamily="34" charset="0"/>
            </a:endParaRPr>
          </a:p>
        </p:txBody>
      </p:sp>
      <p:sp>
        <p:nvSpPr>
          <p:cNvPr id="15368" name="TextBox 1"/>
          <p:cNvSpPr txBox="1">
            <a:spLocks noChangeArrowheads="1"/>
          </p:cNvSpPr>
          <p:nvPr/>
        </p:nvSpPr>
        <p:spPr bwMode="auto">
          <a:xfrm>
            <a:off x="923925" y="1604963"/>
            <a:ext cx="2274982" cy="369332"/>
          </a:xfrm>
          <a:prstGeom prst="rect">
            <a:avLst/>
          </a:prstGeom>
          <a:noFill/>
          <a:ln w="9525">
            <a:noFill/>
            <a:miter lim="800000"/>
            <a:headEnd/>
            <a:tailEnd/>
          </a:ln>
        </p:spPr>
        <p:txBody>
          <a:bodyPr wrap="none">
            <a:spAutoFit/>
          </a:bodyPr>
          <a:lstStyle/>
          <a:p>
            <a:r>
              <a:rPr lang="hr-HR" altLang="en-US" b="1" dirty="0" smtClean="0">
                <a:solidFill>
                  <a:srgbClr val="000000"/>
                </a:solidFill>
                <a:cs typeface="Arial" charset="0"/>
              </a:rPr>
              <a:t>Kada ste pozvani</a:t>
            </a:r>
            <a:r>
              <a:rPr lang="fr-BE" altLang="en-US" b="1" dirty="0" smtClean="0">
                <a:solidFill>
                  <a:srgbClr val="000000"/>
                </a:solidFill>
                <a:cs typeface="Arial" charset="0"/>
              </a:rPr>
              <a:t>? </a:t>
            </a:r>
            <a:endParaRPr lang="fr-BE" altLang="en-US" b="1" dirty="0">
              <a:solidFill>
                <a:srgbClr val="000000"/>
              </a:solidFill>
              <a:cs typeface="Arial" charset="0"/>
            </a:endParaRPr>
          </a:p>
        </p:txBody>
      </p:sp>
      <p:sp>
        <p:nvSpPr>
          <p:cNvPr id="15369" name="TextBox 1"/>
          <p:cNvSpPr txBox="1">
            <a:spLocks noChangeArrowheads="1"/>
          </p:cNvSpPr>
          <p:nvPr/>
        </p:nvSpPr>
        <p:spPr bwMode="auto">
          <a:xfrm>
            <a:off x="4787900" y="1608138"/>
            <a:ext cx="2612062" cy="369332"/>
          </a:xfrm>
          <a:prstGeom prst="rect">
            <a:avLst/>
          </a:prstGeom>
          <a:noFill/>
          <a:ln w="9525">
            <a:noFill/>
            <a:miter lim="800000"/>
            <a:headEnd/>
            <a:tailEnd/>
          </a:ln>
        </p:spPr>
        <p:txBody>
          <a:bodyPr wrap="none">
            <a:spAutoFit/>
          </a:bodyPr>
          <a:lstStyle/>
          <a:p>
            <a:r>
              <a:rPr lang="hr-HR" altLang="en-US" b="1" dirty="0" smtClean="0">
                <a:solidFill>
                  <a:srgbClr val="000000"/>
                </a:solidFill>
                <a:latin typeface="Myriad Pro" pitchFamily="34" charset="0"/>
                <a:cs typeface="Arial" charset="0"/>
              </a:rPr>
              <a:t>Predselekcijski testovi</a:t>
            </a:r>
            <a:r>
              <a:rPr lang="fr-BE" altLang="en-US" b="1" dirty="0" smtClean="0">
                <a:solidFill>
                  <a:srgbClr val="000000"/>
                </a:solidFill>
                <a:latin typeface="Myriad Pro" pitchFamily="34" charset="0"/>
                <a:cs typeface="Arial" charset="0"/>
              </a:rPr>
              <a:t> </a:t>
            </a:r>
            <a:endParaRPr lang="fr-BE" altLang="en-US" b="1" dirty="0">
              <a:solidFill>
                <a:srgbClr val="000000"/>
              </a:solidFill>
              <a:latin typeface="Myriad Pro" pitchFamily="34" charset="0"/>
              <a:cs typeface="Arial" charset="0"/>
            </a:endParaRPr>
          </a:p>
        </p:txBody>
      </p:sp>
      <p:graphicFrame>
        <p:nvGraphicFramePr>
          <p:cNvPr id="12" name="Diagram 11"/>
          <p:cNvGraphicFramePr/>
          <p:nvPr/>
        </p:nvGraphicFramePr>
        <p:xfrm>
          <a:off x="4788024" y="1971820"/>
          <a:ext cx="3456384" cy="338563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5371" name="TextBox 1"/>
          <p:cNvSpPr txBox="1">
            <a:spLocks noChangeArrowheads="1"/>
          </p:cNvSpPr>
          <p:nvPr/>
        </p:nvSpPr>
        <p:spPr bwMode="auto">
          <a:xfrm>
            <a:off x="912813" y="2916238"/>
            <a:ext cx="3087687" cy="369887"/>
          </a:xfrm>
          <a:prstGeom prst="rect">
            <a:avLst/>
          </a:prstGeom>
          <a:noFill/>
          <a:ln w="9525">
            <a:noFill/>
            <a:miter lim="800000"/>
            <a:headEnd/>
            <a:tailEnd/>
          </a:ln>
        </p:spPr>
        <p:txBody>
          <a:bodyPr>
            <a:spAutoFit/>
          </a:bodyPr>
          <a:lstStyle/>
          <a:p>
            <a:r>
              <a:rPr lang="hr-HR" altLang="en-US" b="1" dirty="0" smtClean="0">
                <a:solidFill>
                  <a:srgbClr val="000000"/>
                </a:solidFill>
                <a:latin typeface="Myriad Pro" pitchFamily="34" charset="0"/>
                <a:cs typeface="Arial" charset="0"/>
              </a:rPr>
              <a:t>Vaši rezultati</a:t>
            </a:r>
            <a:endParaRPr lang="fr-BE" altLang="en-US" b="1" dirty="0">
              <a:solidFill>
                <a:srgbClr val="000000"/>
              </a:solidFill>
              <a:latin typeface="Myriad Pro" pitchFamily="34" charset="0"/>
              <a:cs typeface="Arial" charset="0"/>
            </a:endParaRPr>
          </a:p>
        </p:txBody>
      </p:sp>
      <p:sp>
        <p:nvSpPr>
          <p:cNvPr id="15372" name="TextBox 2"/>
          <p:cNvSpPr txBox="1">
            <a:spLocks noChangeArrowheads="1"/>
          </p:cNvSpPr>
          <p:nvPr/>
        </p:nvSpPr>
        <p:spPr bwMode="auto">
          <a:xfrm>
            <a:off x="4905375" y="5414963"/>
            <a:ext cx="4238625" cy="862012"/>
          </a:xfrm>
          <a:prstGeom prst="rect">
            <a:avLst/>
          </a:prstGeom>
          <a:noFill/>
          <a:ln w="9525">
            <a:noFill/>
            <a:miter lim="800000"/>
            <a:headEnd/>
            <a:tailEnd/>
          </a:ln>
        </p:spPr>
        <p:txBody>
          <a:bodyPr>
            <a:spAutoFit/>
          </a:bodyPr>
          <a:lstStyle/>
          <a:p>
            <a:r>
              <a:rPr lang="fr-BE" sz="1600" dirty="0" smtClean="0">
                <a:solidFill>
                  <a:srgbClr val="000000"/>
                </a:solidFill>
              </a:rPr>
              <a:t>*</a:t>
            </a:r>
            <a:r>
              <a:rPr lang="hr-HR" sz="1600" dirty="0" smtClean="0">
                <a:solidFill>
                  <a:srgbClr val="000000"/>
                </a:solidFill>
                <a:latin typeface="Myriad Pro" pitchFamily="34" charset="0"/>
              </a:rPr>
              <a:t>Testovi na 1. jeziku</a:t>
            </a:r>
            <a:r>
              <a:rPr lang="fr-BE" sz="1600" dirty="0" smtClean="0">
                <a:solidFill>
                  <a:srgbClr val="000000"/>
                </a:solidFill>
                <a:latin typeface="Myriad Pro" pitchFamily="34" charset="0"/>
              </a:rPr>
              <a:t> </a:t>
            </a:r>
            <a:r>
              <a:rPr lang="fr-BE" sz="1600" dirty="0">
                <a:solidFill>
                  <a:srgbClr val="000000"/>
                </a:solidFill>
                <a:latin typeface="Myriad Pro" pitchFamily="34" charset="0"/>
              </a:rPr>
              <a:t/>
            </a:r>
            <a:br>
              <a:rPr lang="fr-BE" sz="1600" dirty="0">
                <a:solidFill>
                  <a:srgbClr val="000000"/>
                </a:solidFill>
                <a:latin typeface="Myriad Pro" pitchFamily="34" charset="0"/>
              </a:rPr>
            </a:br>
            <a:r>
              <a:rPr lang="fr-BE" sz="1600" dirty="0" smtClean="0">
                <a:solidFill>
                  <a:srgbClr val="000000"/>
                </a:solidFill>
                <a:latin typeface="Myriad Pro" pitchFamily="34" charset="0"/>
              </a:rPr>
              <a:t>(</a:t>
            </a:r>
            <a:r>
              <a:rPr lang="hr-HR" sz="1600" dirty="0" smtClean="0">
                <a:solidFill>
                  <a:srgbClr val="000000"/>
                </a:solidFill>
                <a:latin typeface="Myriad Pro" pitchFamily="34" charset="0"/>
              </a:rPr>
              <a:t>1 od 24 službena EU jezika</a:t>
            </a:r>
            <a:r>
              <a:rPr lang="fr-BE" sz="1600" dirty="0" smtClean="0">
                <a:solidFill>
                  <a:srgbClr val="000000"/>
                </a:solidFill>
                <a:latin typeface="Myriad Pro" pitchFamily="34" charset="0"/>
              </a:rPr>
              <a:t>)</a:t>
            </a:r>
            <a:endParaRPr lang="fr-BE" sz="1600" dirty="0">
              <a:solidFill>
                <a:srgbClr val="000000"/>
              </a:solidFill>
              <a:latin typeface="Myriad Pro" pitchFamily="34" charset="0"/>
            </a:endParaRPr>
          </a:p>
          <a:p>
            <a:endParaRPr lang="fr-BE" dirty="0">
              <a:solidFill>
                <a:srgbClr val="000000"/>
              </a:solidFill>
              <a:latin typeface="Myriad Pro" pitchFamily="34" charset="0"/>
            </a:endParaRPr>
          </a:p>
        </p:txBody>
      </p:sp>
      <p:sp>
        <p:nvSpPr>
          <p:cNvPr id="15" name="Rectangle 14"/>
          <p:cNvSpPr/>
          <p:nvPr/>
        </p:nvSpPr>
        <p:spPr>
          <a:xfrm>
            <a:off x="923925" y="1995488"/>
            <a:ext cx="3648075" cy="725487"/>
          </a:xfrm>
          <a:prstGeom prst="rect">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nl-NL" sz="1400" b="1" dirty="0">
              <a:solidFill>
                <a:srgbClr val="FFFFFF"/>
              </a:solidFill>
              <a:latin typeface="Myriad Pro"/>
              <a:cs typeface="Calibri" pitchFamily="34" charset="0"/>
            </a:endParaRPr>
          </a:p>
          <a:p>
            <a:pPr>
              <a:defRPr/>
            </a:pPr>
            <a:r>
              <a:rPr lang="hr-HR" sz="1400" b="1" dirty="0" smtClean="0">
                <a:solidFill>
                  <a:srgbClr val="FFFFFF"/>
                </a:solidFill>
                <a:latin typeface="Myriad Pro"/>
                <a:cs typeface="Calibri" pitchFamily="34" charset="0"/>
              </a:rPr>
              <a:t>Ako potvrdite svoj prijavni obrazac unutar roka.</a:t>
            </a:r>
            <a:endParaRPr lang="nl-NL" sz="1400" b="1" dirty="0">
              <a:solidFill>
                <a:srgbClr val="FFFFFF"/>
              </a:solidFill>
              <a:latin typeface="Myriad Pro"/>
              <a:cs typeface="Calibri" pitchFamily="34" charset="0"/>
            </a:endParaRPr>
          </a:p>
          <a:p>
            <a:pPr>
              <a:defRPr/>
            </a:pPr>
            <a:endParaRPr lang="nl-NL" sz="1400" b="1" dirty="0">
              <a:solidFill>
                <a:srgbClr val="FFFFFF"/>
              </a:solidFill>
              <a:latin typeface="Myriad Pro"/>
              <a:cs typeface="Calibri" pitchFamily="34" charset="0"/>
            </a:endParaRPr>
          </a:p>
        </p:txBody>
      </p:sp>
      <p:sp>
        <p:nvSpPr>
          <p:cNvPr id="19" name="Rectangle 18"/>
          <p:cNvSpPr/>
          <p:nvPr/>
        </p:nvSpPr>
        <p:spPr>
          <a:xfrm>
            <a:off x="896938" y="3286125"/>
            <a:ext cx="3675062" cy="2038350"/>
          </a:xfrm>
          <a:prstGeom prst="rect">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nl-NL" sz="1400" b="1" dirty="0">
              <a:solidFill>
                <a:srgbClr val="FFFFFF"/>
              </a:solidFill>
              <a:latin typeface="Myriad Pro"/>
              <a:cs typeface="Calibri" pitchFamily="34" charset="0"/>
            </a:endParaRPr>
          </a:p>
          <a:p>
            <a:pPr>
              <a:defRPr/>
            </a:pPr>
            <a:endParaRPr lang="nl-NL" sz="1400" b="1" dirty="0">
              <a:solidFill>
                <a:srgbClr val="FFFFFF"/>
              </a:solidFill>
              <a:latin typeface="Myriad Pro"/>
              <a:cs typeface="Calibri" pitchFamily="34" charset="0"/>
            </a:endParaRPr>
          </a:p>
          <a:p>
            <a:pPr>
              <a:defRPr/>
            </a:pPr>
            <a:r>
              <a:rPr lang="hr-HR" sz="1400" b="1" dirty="0" smtClean="0">
                <a:solidFill>
                  <a:srgbClr val="FFFFFF"/>
                </a:solidFill>
                <a:latin typeface="Myriad Pro"/>
              </a:rPr>
              <a:t>Za verblano i numeričko zaključivanje postoji minimalan broj bodova koji mora biti zadovoljen</a:t>
            </a:r>
            <a:r>
              <a:rPr lang="fr-BE" sz="1400" b="1" dirty="0" smtClean="0">
                <a:solidFill>
                  <a:srgbClr val="FFFFFF"/>
                </a:solidFill>
                <a:latin typeface="Myriad Pro"/>
              </a:rPr>
              <a:t>.</a:t>
            </a:r>
            <a:endParaRPr lang="fr-BE" sz="1400" b="1" dirty="0">
              <a:solidFill>
                <a:srgbClr val="FFFFFF"/>
              </a:solidFill>
              <a:latin typeface="Myriad Pro"/>
            </a:endParaRPr>
          </a:p>
          <a:p>
            <a:pPr>
              <a:defRPr/>
            </a:pPr>
            <a:r>
              <a:rPr lang="fr-BE" sz="1400" b="1" dirty="0">
                <a:solidFill>
                  <a:srgbClr val="FFFFFF"/>
                </a:solidFill>
                <a:latin typeface="Myriad Pro"/>
              </a:rPr>
              <a:t> </a:t>
            </a:r>
          </a:p>
          <a:p>
            <a:pPr>
              <a:defRPr/>
            </a:pPr>
            <a:endParaRPr lang="fr-BE" sz="1400" b="1" dirty="0">
              <a:solidFill>
                <a:srgbClr val="FFFFFF"/>
              </a:solidFill>
              <a:latin typeface="Myriad Pro"/>
            </a:endParaRPr>
          </a:p>
          <a:p>
            <a:pPr>
              <a:defRPr/>
            </a:pPr>
            <a:r>
              <a:rPr lang="hr-HR" sz="1400" b="1" dirty="0" smtClean="0">
                <a:solidFill>
                  <a:srgbClr val="FFFFFF"/>
                </a:solidFill>
                <a:latin typeface="Myriad Pro"/>
              </a:rPr>
              <a:t>Rezulteti se neće uzimati u obzir za Vaš ukupan rezultat na predselekcijskim testovima</a:t>
            </a:r>
            <a:r>
              <a:rPr lang="fr-BE" sz="1400" b="1" dirty="0" smtClean="0">
                <a:solidFill>
                  <a:srgbClr val="FFFFFF"/>
                </a:solidFill>
                <a:latin typeface="Myriad Pro"/>
              </a:rPr>
              <a:t>.</a:t>
            </a:r>
            <a:endParaRPr lang="fr-BE" sz="1400" b="1" dirty="0">
              <a:solidFill>
                <a:srgbClr val="FFFFFF"/>
              </a:solidFill>
              <a:latin typeface="Myriad Pro"/>
            </a:endParaRPr>
          </a:p>
          <a:p>
            <a:pPr>
              <a:defRPr/>
            </a:pPr>
            <a:endParaRPr lang="fr-BE" sz="1400" b="1" dirty="0">
              <a:solidFill>
                <a:srgbClr val="FFFFFF"/>
              </a:solidFill>
              <a:latin typeface="Myriad Pro"/>
            </a:endParaRPr>
          </a:p>
          <a:p>
            <a:pPr>
              <a:defRPr/>
            </a:pPr>
            <a:endParaRPr lang="fr-BE" sz="1400" b="1" dirty="0">
              <a:solidFill>
                <a:srgbClr val="FFFFFF"/>
              </a:solidFill>
              <a:latin typeface="Myriad Pro"/>
            </a:endParaRPr>
          </a:p>
          <a:p>
            <a:pPr>
              <a:defRPr/>
            </a:pPr>
            <a:endParaRPr lang="nl-NL" sz="1400" b="1" dirty="0">
              <a:solidFill>
                <a:srgbClr val="FFFFFF"/>
              </a:solidFill>
              <a:latin typeface="Myriad Pro"/>
              <a:cs typeface="Calibri"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8"/>
          <p:cNvSpPr>
            <a:spLocks noGrp="1"/>
          </p:cNvSpPr>
          <p:nvPr>
            <p:ph type="title"/>
          </p:nvPr>
        </p:nvSpPr>
        <p:spPr>
          <a:xfrm>
            <a:off x="1422400" y="436563"/>
            <a:ext cx="7721600" cy="947737"/>
          </a:xfrm>
        </p:spPr>
        <p:txBody>
          <a:bodyPr/>
          <a:lstStyle/>
          <a:p>
            <a:pPr algn="l"/>
            <a:r>
              <a:rPr lang="fr-BE" altLang="en-US" sz="2800" dirty="0" smtClean="0">
                <a:latin typeface="Verdana" pitchFamily="34" charset="0"/>
                <a:ea typeface="Verdana" pitchFamily="34" charset="0"/>
                <a:cs typeface="Verdana" pitchFamily="34" charset="0"/>
              </a:rPr>
              <a:t/>
            </a:r>
            <a:br>
              <a:rPr lang="fr-BE" altLang="en-US" sz="2800" dirty="0" smtClean="0">
                <a:latin typeface="Verdana" pitchFamily="34" charset="0"/>
                <a:ea typeface="Verdana" pitchFamily="34" charset="0"/>
                <a:cs typeface="Verdana" pitchFamily="34" charset="0"/>
              </a:rPr>
            </a:br>
            <a:r>
              <a:rPr lang="hr-HR" altLang="en-US" sz="3600" b="1" dirty="0" smtClean="0">
                <a:latin typeface="Verdana" pitchFamily="34" charset="0"/>
                <a:ea typeface="Verdana" pitchFamily="34" charset="0"/>
                <a:cs typeface="Verdana" pitchFamily="34" charset="0"/>
              </a:rPr>
              <a:t>Među testovi (</a:t>
            </a:r>
            <a:r>
              <a:rPr lang="fr-BE" altLang="en-US" sz="3600" b="1" dirty="0" err="1" smtClean="0">
                <a:latin typeface="Myriad Pro" pitchFamily="34" charset="0"/>
                <a:ea typeface="Verdana" pitchFamily="34" charset="0"/>
                <a:cs typeface="Verdana" pitchFamily="34" charset="0"/>
              </a:rPr>
              <a:t>Intermediary</a:t>
            </a:r>
            <a:r>
              <a:rPr lang="fr-BE" altLang="en-US" sz="3600" b="1" dirty="0" smtClean="0">
                <a:latin typeface="Myriad Pro" pitchFamily="34" charset="0"/>
                <a:ea typeface="Verdana" pitchFamily="34" charset="0"/>
                <a:cs typeface="Verdana" pitchFamily="34" charset="0"/>
              </a:rPr>
              <a:t> test</a:t>
            </a:r>
            <a:r>
              <a:rPr lang="hr-HR" altLang="en-US" sz="3600" b="1" dirty="0" smtClean="0">
                <a:latin typeface="Myriad Pro" pitchFamily="34" charset="0"/>
                <a:ea typeface="Verdana" pitchFamily="34" charset="0"/>
                <a:cs typeface="Verdana" pitchFamily="34" charset="0"/>
              </a:rPr>
              <a:t>)</a:t>
            </a:r>
            <a:r>
              <a:rPr lang="fr-BE" altLang="en-US" sz="3600" dirty="0" smtClean="0">
                <a:latin typeface="Myriad Pro" pitchFamily="34" charset="0"/>
                <a:ea typeface="Verdana" pitchFamily="34" charset="0"/>
                <a:cs typeface="Verdana" pitchFamily="34" charset="0"/>
              </a:rPr>
              <a:t/>
            </a:r>
            <a:br>
              <a:rPr lang="fr-BE" altLang="en-US" sz="3600" dirty="0" smtClean="0">
                <a:latin typeface="Myriad Pro" pitchFamily="34" charset="0"/>
                <a:ea typeface="Verdana" pitchFamily="34" charset="0"/>
                <a:cs typeface="Verdana" pitchFamily="34" charset="0"/>
              </a:rPr>
            </a:br>
            <a:r>
              <a:rPr lang="fr-BE" altLang="en-US" sz="2800" dirty="0" smtClean="0">
                <a:latin typeface="Myriad Pro" pitchFamily="34" charset="0"/>
                <a:ea typeface="Verdana" pitchFamily="34" charset="0"/>
                <a:cs typeface="Verdana" pitchFamily="34" charset="0"/>
              </a:rPr>
              <a:t>E-</a:t>
            </a:r>
            <a:r>
              <a:rPr lang="fr-BE" altLang="en-US" sz="2800" dirty="0" err="1" smtClean="0">
                <a:latin typeface="Myriad Pro" pitchFamily="34" charset="0"/>
                <a:ea typeface="Verdana" pitchFamily="34" charset="0"/>
                <a:cs typeface="Verdana" pitchFamily="34" charset="0"/>
              </a:rPr>
              <a:t>tray</a:t>
            </a:r>
            <a:r>
              <a:rPr lang="fr-BE" altLang="en-US" sz="2800" dirty="0" smtClean="0">
                <a:latin typeface="Myriad Pro" pitchFamily="34" charset="0"/>
                <a:ea typeface="Verdana" pitchFamily="34" charset="0"/>
                <a:cs typeface="Verdana" pitchFamily="34" charset="0"/>
              </a:rPr>
              <a:t> </a:t>
            </a:r>
            <a:r>
              <a:rPr lang="hr-HR" altLang="en-US" sz="2800" dirty="0" smtClean="0">
                <a:latin typeface="Myriad Pro" pitchFamily="34" charset="0"/>
                <a:ea typeface="Verdana" pitchFamily="34" charset="0"/>
                <a:cs typeface="Verdana" pitchFamily="34" charset="0"/>
              </a:rPr>
              <a:t>vježba na 2. jeziku (EN/FR/NJEM)</a:t>
            </a:r>
            <a:r>
              <a:rPr lang="fr-BE" altLang="en-US" sz="2800" dirty="0" smtClean="0">
                <a:latin typeface="Myriad Pro" pitchFamily="34" charset="0"/>
                <a:ea typeface="Verdana" pitchFamily="34" charset="0"/>
                <a:cs typeface="Verdana" pitchFamily="34" charset="0"/>
              </a:rPr>
              <a:t/>
            </a:r>
            <a:br>
              <a:rPr lang="fr-BE" altLang="en-US" sz="2800" dirty="0" smtClean="0">
                <a:latin typeface="Myriad Pro" pitchFamily="34" charset="0"/>
                <a:ea typeface="Verdana" pitchFamily="34" charset="0"/>
                <a:cs typeface="Verdana" pitchFamily="34" charset="0"/>
              </a:rPr>
            </a:br>
            <a:r>
              <a:rPr lang="hr-HR" altLang="en-US" sz="2800" dirty="0" smtClean="0">
                <a:latin typeface="Myriad Pro" pitchFamily="34" charset="0"/>
                <a:ea typeface="Verdana" pitchFamily="34" charset="0"/>
                <a:cs typeface="Verdana" pitchFamily="34" charset="0"/>
              </a:rPr>
              <a:t>Testni centar u Europi</a:t>
            </a:r>
            <a:r>
              <a:rPr lang="fr-BE" altLang="en-US" sz="3200" dirty="0" smtClean="0">
                <a:latin typeface="Verdana" pitchFamily="34" charset="0"/>
                <a:ea typeface="Verdana" pitchFamily="34" charset="0"/>
                <a:cs typeface="Verdana" pitchFamily="34" charset="0"/>
              </a:rPr>
              <a:t/>
            </a:r>
            <a:br>
              <a:rPr lang="fr-BE" altLang="en-US" sz="3200" dirty="0" smtClean="0">
                <a:latin typeface="Verdana" pitchFamily="34" charset="0"/>
                <a:ea typeface="Verdana" pitchFamily="34" charset="0"/>
                <a:cs typeface="Verdana" pitchFamily="34" charset="0"/>
              </a:rPr>
            </a:br>
            <a:endParaRPr lang="fr-BE" altLang="en-US" sz="3200" dirty="0" smtClean="0">
              <a:latin typeface="Verdana" pitchFamily="34" charset="0"/>
              <a:ea typeface="Verdana" pitchFamily="34" charset="0"/>
              <a:cs typeface="Verdana" pitchFamily="34" charset="0"/>
            </a:endParaRPr>
          </a:p>
        </p:txBody>
      </p:sp>
      <p:sp>
        <p:nvSpPr>
          <p:cNvPr id="8" name="Oval 7"/>
          <p:cNvSpPr/>
          <p:nvPr/>
        </p:nvSpPr>
        <p:spPr>
          <a:xfrm>
            <a:off x="296863" y="549275"/>
            <a:ext cx="762000" cy="760413"/>
          </a:xfrm>
          <a:prstGeom prst="ellipse">
            <a:avLst/>
          </a:prstGeom>
          <a:blipFill rotWithShape="1">
            <a:blip r:embed="rId3" cstate="print"/>
            <a:stretch>
              <a:fillRect/>
            </a:stretch>
          </a:blipFill>
          <a:ln>
            <a:solidFill>
              <a:srgbClr val="FFFF00"/>
            </a:solidFill>
          </a:ln>
        </p:spPr>
        <p:style>
          <a:lnRef idx="2">
            <a:scrgbClr r="0" g="0" b="0"/>
          </a:lnRef>
          <a:fillRef idx="1">
            <a:scrgbClr r="0" g="0" b="0"/>
          </a:fillRef>
          <a:effectRef idx="0">
            <a:schemeClr val="accent2">
              <a:tint val="50000"/>
              <a:hueOff val="0"/>
              <a:satOff val="-1554"/>
              <a:lumOff val="10093"/>
              <a:alphaOff val="0"/>
            </a:schemeClr>
          </a:effectRef>
          <a:fontRef idx="minor">
            <a:schemeClr val="lt1">
              <a:hueOff val="0"/>
              <a:satOff val="0"/>
              <a:lumOff val="0"/>
              <a:alphaOff val="0"/>
            </a:schemeClr>
          </a:fontRef>
        </p:style>
      </p:sp>
      <p:sp>
        <p:nvSpPr>
          <p:cNvPr id="10" name="Oval 9"/>
          <p:cNvSpPr/>
          <p:nvPr/>
        </p:nvSpPr>
        <p:spPr>
          <a:xfrm>
            <a:off x="296863" y="578246"/>
            <a:ext cx="762000" cy="731442"/>
          </a:xfrm>
          <a:prstGeom prst="ellipse">
            <a:avLst/>
          </a:prstGeom>
          <a:blipFill>
            <a:blip r:embed="rId4" cstate="print">
              <a:extLst>
                <a:ext uri="{28A0092B-C50C-407E-A947-70E740481C1C}">
                  <a14:useLocalDpi xmlns:a14="http://schemas.microsoft.com/office/drawing/2010/main" xmlns="" val="0"/>
                </a:ext>
              </a:extLst>
            </a:blip>
            <a:srcRect/>
            <a:stretch>
              <a:fillRect t="-1000" b="-1000"/>
            </a:stretch>
          </a:blipFill>
          <a:ln>
            <a:solidFill>
              <a:srgbClr val="FFFF00"/>
            </a:solidFill>
          </a:ln>
        </p:spPr>
        <p:style>
          <a:lnRef idx="2">
            <a:scrgbClr r="0" g="0" b="0"/>
          </a:lnRef>
          <a:fillRef idx="1">
            <a:scrgbClr r="0" g="0" b="0"/>
          </a:fillRef>
          <a:effectRef idx="0">
            <a:schemeClr val="accent2">
              <a:tint val="50000"/>
              <a:hueOff val="0"/>
              <a:satOff val="-691"/>
              <a:lumOff val="4486"/>
              <a:alphaOff val="0"/>
            </a:schemeClr>
          </a:effectRef>
          <a:fontRef idx="minor">
            <a:schemeClr val="lt1">
              <a:hueOff val="0"/>
              <a:satOff val="0"/>
              <a:lumOff val="0"/>
              <a:alphaOff val="0"/>
            </a:schemeClr>
          </a:fontRef>
        </p:style>
      </p:sp>
      <p:sp>
        <p:nvSpPr>
          <p:cNvPr id="15" name="Rounded Rectangle 14"/>
          <p:cNvSpPr/>
          <p:nvPr/>
        </p:nvSpPr>
        <p:spPr>
          <a:xfrm>
            <a:off x="4859338" y="2060575"/>
            <a:ext cx="3889375" cy="265430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algn="ctr">
              <a:defRPr/>
            </a:pPr>
            <a:endParaRPr lang="nl-NL" sz="1600" b="1" dirty="0">
              <a:solidFill>
                <a:srgbClr val="FFFFFF"/>
              </a:solidFill>
              <a:latin typeface="Century Gothic" pitchFamily="34" charset="0"/>
              <a:cs typeface="Calibri" pitchFamily="34" charset="0"/>
            </a:endParaRPr>
          </a:p>
          <a:p>
            <a:pPr algn="ctr">
              <a:defRPr/>
            </a:pPr>
            <a:endParaRPr lang="nl-NL" sz="1600" b="1" dirty="0">
              <a:solidFill>
                <a:srgbClr val="FFFFFF"/>
              </a:solidFill>
              <a:latin typeface="Century Gothic" pitchFamily="34" charset="0"/>
              <a:cs typeface="Calibri" pitchFamily="34" charset="0"/>
            </a:endParaRPr>
          </a:p>
          <a:p>
            <a:pPr algn="ctr">
              <a:defRPr/>
            </a:pPr>
            <a:endParaRPr lang="nl-NL" sz="1600" b="1" dirty="0">
              <a:solidFill>
                <a:srgbClr val="FFFFFF"/>
              </a:solidFill>
              <a:latin typeface="Century Gothic" pitchFamily="34" charset="0"/>
              <a:cs typeface="Calibri" pitchFamily="34" charset="0"/>
            </a:endParaRPr>
          </a:p>
          <a:p>
            <a:pPr algn="ctr">
              <a:defRPr/>
            </a:pPr>
            <a:endParaRPr lang="nl-NL" sz="1600" b="1" dirty="0">
              <a:solidFill>
                <a:srgbClr val="FFFFFF"/>
              </a:solidFill>
              <a:latin typeface="Myriad Pro"/>
              <a:cs typeface="Calibri" pitchFamily="34" charset="0"/>
            </a:endParaRPr>
          </a:p>
          <a:p>
            <a:pPr algn="ctr">
              <a:defRPr/>
            </a:pPr>
            <a:r>
              <a:rPr lang="nl-NL" sz="1600" b="1" dirty="0">
                <a:solidFill>
                  <a:srgbClr val="FFFFFF"/>
                </a:solidFill>
                <a:latin typeface="Myriad Pro"/>
                <a:cs typeface="Calibri" pitchFamily="34" charset="0"/>
              </a:rPr>
              <a:t>15 </a:t>
            </a:r>
            <a:r>
              <a:rPr lang="hr-HR" sz="1600" b="1" dirty="0" smtClean="0">
                <a:solidFill>
                  <a:srgbClr val="FFFFFF"/>
                </a:solidFill>
                <a:latin typeface="Myriad Pro"/>
                <a:cs typeface="Calibri" pitchFamily="34" charset="0"/>
              </a:rPr>
              <a:t>do</a:t>
            </a:r>
            <a:r>
              <a:rPr lang="nl-NL" sz="1600" b="1" dirty="0" smtClean="0">
                <a:solidFill>
                  <a:srgbClr val="FFFFFF"/>
                </a:solidFill>
                <a:latin typeface="Myriad Pro"/>
                <a:cs typeface="Calibri" pitchFamily="34" charset="0"/>
              </a:rPr>
              <a:t> </a:t>
            </a:r>
            <a:r>
              <a:rPr lang="nl-NL" sz="1600" b="1" dirty="0">
                <a:solidFill>
                  <a:srgbClr val="FFFFFF"/>
                </a:solidFill>
                <a:latin typeface="Myriad Pro"/>
                <a:cs typeface="Calibri" pitchFamily="34" charset="0"/>
              </a:rPr>
              <a:t>20 </a:t>
            </a:r>
            <a:r>
              <a:rPr lang="hr-HR" sz="1600" b="1" dirty="0" smtClean="0">
                <a:solidFill>
                  <a:srgbClr val="FFFFFF"/>
                </a:solidFill>
                <a:latin typeface="Myriad Pro"/>
                <a:cs typeface="Calibri" pitchFamily="34" charset="0"/>
              </a:rPr>
              <a:t>pitanja</a:t>
            </a:r>
            <a:r>
              <a:rPr lang="nl-NL" sz="1600" b="1" dirty="0" smtClean="0">
                <a:solidFill>
                  <a:srgbClr val="FFFFFF"/>
                </a:solidFill>
                <a:latin typeface="Myriad Pro"/>
                <a:cs typeface="Calibri" pitchFamily="34" charset="0"/>
              </a:rPr>
              <a:t> </a:t>
            </a:r>
            <a:endParaRPr lang="nl-NL" sz="1600" b="1" dirty="0">
              <a:solidFill>
                <a:srgbClr val="FFFFFF"/>
              </a:solidFill>
              <a:latin typeface="Myriad Pro"/>
              <a:cs typeface="Calibri" pitchFamily="34" charset="0"/>
            </a:endParaRPr>
          </a:p>
          <a:p>
            <a:pPr algn="ctr">
              <a:defRPr/>
            </a:pPr>
            <a:endParaRPr lang="nl-NL" sz="1600" b="1" dirty="0">
              <a:solidFill>
                <a:srgbClr val="FFFFFF"/>
              </a:solidFill>
              <a:latin typeface="Myriad Pro"/>
              <a:cs typeface="Calibri" pitchFamily="34" charset="0"/>
            </a:endParaRPr>
          </a:p>
          <a:p>
            <a:pPr>
              <a:defRPr/>
            </a:pPr>
            <a:r>
              <a:rPr lang="hr-HR" sz="1600" b="1" dirty="0" smtClean="0">
                <a:solidFill>
                  <a:srgbClr val="FFFFFF"/>
                </a:solidFill>
                <a:latin typeface="Myriad Pro"/>
                <a:cs typeface="Calibri" pitchFamily="34" charset="0"/>
              </a:rPr>
              <a:t>Procjenjuje se</a:t>
            </a:r>
            <a:r>
              <a:rPr lang="nl-NL" sz="1600" b="1" dirty="0" smtClean="0">
                <a:solidFill>
                  <a:srgbClr val="FFFFFF"/>
                </a:solidFill>
                <a:latin typeface="Myriad Pro"/>
                <a:cs typeface="Calibri" pitchFamily="34" charset="0"/>
              </a:rPr>
              <a:t>:</a:t>
            </a:r>
            <a:endParaRPr lang="nl-NL" sz="1600" b="1" dirty="0">
              <a:solidFill>
                <a:srgbClr val="FFFFFF"/>
              </a:solidFill>
              <a:latin typeface="Myriad Pro"/>
              <a:cs typeface="Calibri" pitchFamily="34" charset="0"/>
            </a:endParaRPr>
          </a:p>
          <a:p>
            <a:pPr marL="285750" indent="-285750">
              <a:buFont typeface="Arial" panose="020B0604020202020204" pitchFamily="34" charset="0"/>
              <a:buChar char="•"/>
              <a:defRPr/>
            </a:pPr>
            <a:r>
              <a:rPr lang="hr-HR" sz="1600" b="1" dirty="0" smtClean="0">
                <a:solidFill>
                  <a:srgbClr val="FFFFFF"/>
                </a:solidFill>
                <a:latin typeface="Myriad Pro"/>
                <a:cs typeface="Calibri" pitchFamily="34" charset="0"/>
              </a:rPr>
              <a:t>Analiziranje i rješavanje problema</a:t>
            </a:r>
            <a:endParaRPr lang="nl-NL" sz="1600" b="1" dirty="0" smtClean="0">
              <a:solidFill>
                <a:srgbClr val="FFFFFF"/>
              </a:solidFill>
              <a:latin typeface="Myriad Pro"/>
              <a:cs typeface="Calibri" pitchFamily="34" charset="0"/>
            </a:endParaRPr>
          </a:p>
          <a:p>
            <a:pPr marL="285750" indent="-285750">
              <a:buFont typeface="Arial" panose="020B0604020202020204" pitchFamily="34" charset="0"/>
              <a:buChar char="•"/>
              <a:defRPr/>
            </a:pPr>
            <a:r>
              <a:rPr lang="hr-HR" sz="1600" b="1" dirty="0" smtClean="0">
                <a:solidFill>
                  <a:srgbClr val="FFFFFF"/>
                </a:solidFill>
                <a:latin typeface="Myriad Pro"/>
                <a:cs typeface="Calibri" pitchFamily="34" charset="0"/>
              </a:rPr>
              <a:t>Kvaliteta i rezultati</a:t>
            </a:r>
            <a:endParaRPr lang="nl-NL" sz="1600" b="1" dirty="0">
              <a:solidFill>
                <a:srgbClr val="FFFFFF"/>
              </a:solidFill>
              <a:latin typeface="Myriad Pro"/>
              <a:cs typeface="Calibri" pitchFamily="34" charset="0"/>
            </a:endParaRPr>
          </a:p>
          <a:p>
            <a:pPr marL="285750" indent="-285750">
              <a:buFont typeface="Arial" panose="020B0604020202020204" pitchFamily="34" charset="0"/>
              <a:buChar char="•"/>
              <a:defRPr/>
            </a:pPr>
            <a:r>
              <a:rPr lang="hr-HR" sz="1600" b="1" dirty="0" smtClean="0">
                <a:solidFill>
                  <a:srgbClr val="FFFFFF"/>
                </a:solidFill>
                <a:latin typeface="Myriad Pro"/>
                <a:cs typeface="Calibri" pitchFamily="34" charset="0"/>
              </a:rPr>
              <a:t>Odabir prioriteta i organiziranost</a:t>
            </a:r>
            <a:endParaRPr lang="nl-NL" sz="1600" b="1" dirty="0">
              <a:solidFill>
                <a:srgbClr val="FFFFFF"/>
              </a:solidFill>
              <a:latin typeface="Myriad Pro"/>
              <a:cs typeface="Calibri" pitchFamily="34" charset="0"/>
            </a:endParaRPr>
          </a:p>
          <a:p>
            <a:pPr marL="285750" indent="-285750">
              <a:buFont typeface="Arial" panose="020B0604020202020204" pitchFamily="34" charset="0"/>
              <a:buChar char="•"/>
              <a:defRPr/>
            </a:pPr>
            <a:r>
              <a:rPr lang="hr-HR" sz="1600" b="1" dirty="0" smtClean="0">
                <a:solidFill>
                  <a:srgbClr val="FFFFFF"/>
                </a:solidFill>
                <a:latin typeface="Myriad Pro"/>
                <a:cs typeface="Calibri" pitchFamily="34" charset="0"/>
              </a:rPr>
              <a:t>Rad s drugima</a:t>
            </a:r>
            <a:endParaRPr lang="nl-NL" sz="1600" b="1" dirty="0">
              <a:solidFill>
                <a:srgbClr val="FFFFFF"/>
              </a:solidFill>
              <a:latin typeface="Myriad Pro"/>
              <a:cs typeface="Calibri" pitchFamily="34" charset="0"/>
            </a:endParaRPr>
          </a:p>
          <a:p>
            <a:pPr algn="ctr">
              <a:defRPr/>
            </a:pPr>
            <a:endParaRPr lang="nl-NL" sz="1600" b="1" dirty="0">
              <a:solidFill>
                <a:srgbClr val="FFFFFF"/>
              </a:solidFill>
              <a:latin typeface="Century Gothic" pitchFamily="34" charset="0"/>
              <a:cs typeface="Calibri" pitchFamily="34" charset="0"/>
            </a:endParaRPr>
          </a:p>
          <a:p>
            <a:pPr algn="ctr">
              <a:defRPr/>
            </a:pPr>
            <a:endParaRPr lang="nl-NL" sz="1600" b="1" dirty="0">
              <a:solidFill>
                <a:srgbClr val="FFFFFF"/>
              </a:solidFill>
              <a:latin typeface="Century Gothic" pitchFamily="34" charset="0"/>
              <a:cs typeface="Calibri" pitchFamily="34" charset="0"/>
            </a:endParaRPr>
          </a:p>
          <a:p>
            <a:pPr algn="ctr">
              <a:defRPr/>
            </a:pPr>
            <a:endParaRPr lang="nl-NL" sz="1600" b="1" dirty="0">
              <a:solidFill>
                <a:srgbClr val="FFFFFF"/>
              </a:solidFill>
              <a:latin typeface="Century Gothic" pitchFamily="34" charset="0"/>
              <a:cs typeface="Calibri" pitchFamily="34" charset="0"/>
            </a:endParaRPr>
          </a:p>
          <a:p>
            <a:pPr algn="ctr">
              <a:defRPr/>
            </a:pPr>
            <a:endParaRPr lang="nl-NL" sz="1600" b="1" dirty="0">
              <a:solidFill>
                <a:srgbClr val="FFFFFF"/>
              </a:solidFill>
              <a:latin typeface="Century Gothic" pitchFamily="34" charset="0"/>
              <a:cs typeface="Calibri" pitchFamily="34" charset="0"/>
            </a:endParaRPr>
          </a:p>
        </p:txBody>
      </p:sp>
      <p:sp>
        <p:nvSpPr>
          <p:cNvPr id="16393" name="TextBox 1"/>
          <p:cNvSpPr txBox="1">
            <a:spLocks noChangeArrowheads="1"/>
          </p:cNvSpPr>
          <p:nvPr/>
        </p:nvSpPr>
        <p:spPr bwMode="auto">
          <a:xfrm>
            <a:off x="900113" y="1641475"/>
            <a:ext cx="2074158" cy="369332"/>
          </a:xfrm>
          <a:prstGeom prst="rect">
            <a:avLst/>
          </a:prstGeom>
          <a:noFill/>
          <a:ln w="9525">
            <a:noFill/>
            <a:miter lim="800000"/>
            <a:headEnd/>
            <a:tailEnd/>
          </a:ln>
        </p:spPr>
        <p:txBody>
          <a:bodyPr wrap="none">
            <a:spAutoFit/>
          </a:bodyPr>
          <a:lstStyle/>
          <a:p>
            <a:r>
              <a:rPr lang="hr-HR" altLang="en-US" b="1" dirty="0" smtClean="0">
                <a:solidFill>
                  <a:srgbClr val="000000"/>
                </a:solidFill>
                <a:latin typeface="Myriad Pro" pitchFamily="34" charset="0"/>
                <a:cs typeface="Arial" charset="0"/>
              </a:rPr>
              <a:t>Kada ste pozvani</a:t>
            </a:r>
            <a:r>
              <a:rPr lang="fr-BE" altLang="en-US" b="1" dirty="0" smtClean="0">
                <a:solidFill>
                  <a:srgbClr val="000000"/>
                </a:solidFill>
                <a:latin typeface="Myriad Pro" pitchFamily="34" charset="0"/>
                <a:cs typeface="Arial" charset="0"/>
              </a:rPr>
              <a:t>? </a:t>
            </a:r>
            <a:endParaRPr lang="fr-BE" altLang="en-US" b="1" dirty="0">
              <a:solidFill>
                <a:srgbClr val="000000"/>
              </a:solidFill>
              <a:latin typeface="Myriad Pro" pitchFamily="34" charset="0"/>
              <a:cs typeface="Arial" charset="0"/>
            </a:endParaRPr>
          </a:p>
        </p:txBody>
      </p:sp>
      <p:sp>
        <p:nvSpPr>
          <p:cNvPr id="16394" name="TextBox 1"/>
          <p:cNvSpPr txBox="1">
            <a:spLocks noChangeArrowheads="1"/>
          </p:cNvSpPr>
          <p:nvPr/>
        </p:nvSpPr>
        <p:spPr bwMode="auto">
          <a:xfrm>
            <a:off x="5859463" y="1641475"/>
            <a:ext cx="1672253" cy="369332"/>
          </a:xfrm>
          <a:prstGeom prst="rect">
            <a:avLst/>
          </a:prstGeom>
          <a:noFill/>
          <a:ln w="9525">
            <a:noFill/>
            <a:miter lim="800000"/>
            <a:headEnd/>
            <a:tailEnd/>
          </a:ln>
        </p:spPr>
        <p:txBody>
          <a:bodyPr wrap="none">
            <a:spAutoFit/>
          </a:bodyPr>
          <a:lstStyle/>
          <a:p>
            <a:r>
              <a:rPr lang="fr-BE" altLang="en-US" b="1" dirty="0">
                <a:solidFill>
                  <a:srgbClr val="000000"/>
                </a:solidFill>
                <a:cs typeface="Arial" charset="0"/>
              </a:rPr>
              <a:t>E-</a:t>
            </a:r>
            <a:r>
              <a:rPr lang="fr-BE" altLang="en-US" b="1" dirty="0" err="1">
                <a:solidFill>
                  <a:srgbClr val="000000"/>
                </a:solidFill>
                <a:cs typeface="Arial" charset="0"/>
              </a:rPr>
              <a:t>tray</a:t>
            </a:r>
            <a:r>
              <a:rPr lang="fr-BE" altLang="en-US" b="1" dirty="0">
                <a:solidFill>
                  <a:srgbClr val="000000"/>
                </a:solidFill>
                <a:cs typeface="Arial" charset="0"/>
              </a:rPr>
              <a:t> </a:t>
            </a:r>
            <a:r>
              <a:rPr lang="hr-HR" altLang="en-US" b="1" dirty="0" smtClean="0">
                <a:solidFill>
                  <a:srgbClr val="000000"/>
                </a:solidFill>
                <a:cs typeface="Arial" charset="0"/>
              </a:rPr>
              <a:t>vježba</a:t>
            </a:r>
            <a:r>
              <a:rPr lang="fr-BE" altLang="en-US" b="1" dirty="0" smtClean="0">
                <a:solidFill>
                  <a:srgbClr val="000000"/>
                </a:solidFill>
                <a:cs typeface="Arial" charset="0"/>
              </a:rPr>
              <a:t> </a:t>
            </a:r>
            <a:endParaRPr lang="fr-BE" altLang="en-US" b="1" dirty="0">
              <a:solidFill>
                <a:srgbClr val="000000"/>
              </a:solidFill>
              <a:cs typeface="Arial" charset="0"/>
            </a:endParaRPr>
          </a:p>
        </p:txBody>
      </p:sp>
      <p:sp>
        <p:nvSpPr>
          <p:cNvPr id="16395" name="TextBox 11"/>
          <p:cNvSpPr txBox="1">
            <a:spLocks noChangeArrowheads="1"/>
          </p:cNvSpPr>
          <p:nvPr/>
        </p:nvSpPr>
        <p:spPr bwMode="auto">
          <a:xfrm>
            <a:off x="5003800" y="4795838"/>
            <a:ext cx="3889375" cy="861774"/>
          </a:xfrm>
          <a:prstGeom prst="rect">
            <a:avLst/>
          </a:prstGeom>
          <a:noFill/>
          <a:ln w="9525">
            <a:noFill/>
            <a:miter lim="800000"/>
            <a:headEnd/>
            <a:tailEnd/>
          </a:ln>
        </p:spPr>
        <p:txBody>
          <a:bodyPr>
            <a:spAutoFit/>
          </a:bodyPr>
          <a:lstStyle/>
          <a:p>
            <a:r>
              <a:rPr lang="hr-HR" sz="1600" dirty="0" smtClean="0">
                <a:solidFill>
                  <a:srgbClr val="000000"/>
                </a:solidFill>
                <a:latin typeface="Myriad Pro" pitchFamily="34" charset="0"/>
              </a:rPr>
              <a:t>Test na 2. jeziku (engleski, njemački, francuski)</a:t>
            </a:r>
            <a:endParaRPr lang="fr-BE" sz="1600" dirty="0">
              <a:solidFill>
                <a:srgbClr val="000000"/>
              </a:solidFill>
              <a:latin typeface="Myriad Pro" pitchFamily="34" charset="0"/>
            </a:endParaRPr>
          </a:p>
          <a:p>
            <a:endParaRPr lang="fr-BE" dirty="0">
              <a:solidFill>
                <a:srgbClr val="000000"/>
              </a:solidFill>
            </a:endParaRPr>
          </a:p>
        </p:txBody>
      </p:sp>
      <p:sp>
        <p:nvSpPr>
          <p:cNvPr id="13" name="Rectangle 12"/>
          <p:cNvSpPr/>
          <p:nvPr/>
        </p:nvSpPr>
        <p:spPr>
          <a:xfrm>
            <a:off x="900113" y="2060575"/>
            <a:ext cx="3648075" cy="1433513"/>
          </a:xfrm>
          <a:prstGeom prst="rect">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400" b="1" dirty="0" smtClean="0">
                <a:solidFill>
                  <a:srgbClr val="FFFFFF"/>
                </a:solidFill>
                <a:latin typeface="Myriad Pro"/>
                <a:cs typeface="Calibri" pitchFamily="34" charset="0"/>
              </a:rPr>
              <a:t>Ako </a:t>
            </a:r>
            <a:r>
              <a:rPr lang="hr-HR" sz="1400" b="1" dirty="0" smtClean="0">
                <a:solidFill>
                  <a:srgbClr val="FFFF00"/>
                </a:solidFill>
                <a:latin typeface="Myriad Pro"/>
                <a:cs typeface="Calibri" pitchFamily="34" charset="0"/>
              </a:rPr>
              <a:t>prođete sve predselekcijske testove</a:t>
            </a:r>
            <a:r>
              <a:rPr lang="nl-NL" sz="1400" b="1" dirty="0" smtClean="0">
                <a:solidFill>
                  <a:srgbClr val="FFFFFF"/>
                </a:solidFill>
                <a:latin typeface="Myriad Pro"/>
                <a:cs typeface="Calibri" pitchFamily="34" charset="0"/>
              </a:rPr>
              <a:t> </a:t>
            </a:r>
            <a:r>
              <a:rPr lang="nl-NL" sz="1400" b="1" dirty="0">
                <a:solidFill>
                  <a:srgbClr val="FFFFFF"/>
                </a:solidFill>
                <a:latin typeface="Myriad Pro"/>
                <a:cs typeface="Calibri" pitchFamily="34" charset="0"/>
              </a:rPr>
              <a:t/>
            </a:r>
            <a:br>
              <a:rPr lang="nl-NL" sz="1400" b="1" dirty="0">
                <a:solidFill>
                  <a:srgbClr val="FFFFFF"/>
                </a:solidFill>
                <a:latin typeface="Myriad Pro"/>
                <a:cs typeface="Calibri" pitchFamily="34" charset="0"/>
              </a:rPr>
            </a:br>
            <a:r>
              <a:rPr lang="nl-NL" b="1" dirty="0">
                <a:solidFill>
                  <a:srgbClr val="FFFFFF"/>
                </a:solidFill>
                <a:latin typeface="Myriad Pro"/>
                <a:cs typeface="Calibri" pitchFamily="34" charset="0"/>
              </a:rPr>
              <a:t>+ </a:t>
            </a:r>
          </a:p>
          <a:p>
            <a:pPr algn="ctr">
              <a:defRPr/>
            </a:pPr>
            <a:r>
              <a:rPr lang="hr-HR" sz="1400" b="1" dirty="0" smtClean="0">
                <a:solidFill>
                  <a:srgbClr val="FFFFFF"/>
                </a:solidFill>
                <a:latin typeface="Myriad Pro"/>
                <a:cs typeface="Calibri" pitchFamily="34" charset="0"/>
              </a:rPr>
              <a:t>Imate jedan od najviših rezultata u</a:t>
            </a:r>
            <a:r>
              <a:rPr lang="nl-NL" sz="1400" b="1" dirty="0" smtClean="0">
                <a:solidFill>
                  <a:srgbClr val="FFFFFF"/>
                </a:solidFill>
                <a:latin typeface="Myriad Pro"/>
                <a:cs typeface="Calibri" pitchFamily="34" charset="0"/>
              </a:rPr>
              <a:t>:  </a:t>
            </a:r>
            <a:r>
              <a:rPr lang="hr-HR" sz="1400" b="1" dirty="0" smtClean="0">
                <a:solidFill>
                  <a:srgbClr val="FFFF00"/>
                </a:solidFill>
                <a:latin typeface="Myriad Pro"/>
                <a:cs typeface="Calibri" pitchFamily="34" charset="0"/>
              </a:rPr>
              <a:t>apstraktnom zaključivanju</a:t>
            </a:r>
            <a:endParaRPr lang="nl-NL" sz="1400" b="1" dirty="0">
              <a:solidFill>
                <a:srgbClr val="FFFF00"/>
              </a:solidFill>
              <a:latin typeface="Myriad Pro"/>
              <a:cs typeface="Calibri" pitchFamily="34" charset="0"/>
            </a:endParaRPr>
          </a:p>
          <a:p>
            <a:pPr algn="ctr">
              <a:defRPr/>
            </a:pPr>
            <a:r>
              <a:rPr lang="hr-HR" sz="1400" b="1" dirty="0" smtClean="0">
                <a:solidFill>
                  <a:srgbClr val="FFFF00"/>
                </a:solidFill>
                <a:latin typeface="Myriad Pro"/>
                <a:cs typeface="Calibri" pitchFamily="34" charset="0"/>
              </a:rPr>
              <a:t>i testu situacijske procjene</a:t>
            </a:r>
            <a:endParaRPr lang="nl-NL" sz="1400" b="1" dirty="0">
              <a:solidFill>
                <a:srgbClr val="FFFF00"/>
              </a:solidFill>
              <a:latin typeface="Myriad Pro"/>
              <a:cs typeface="Calibri" pitchFamily="34" charset="0"/>
            </a:endParaRPr>
          </a:p>
        </p:txBody>
      </p:sp>
      <p:sp>
        <p:nvSpPr>
          <p:cNvPr id="14" name="Rectangle 13"/>
          <p:cNvSpPr/>
          <p:nvPr/>
        </p:nvSpPr>
        <p:spPr>
          <a:xfrm>
            <a:off x="896938" y="3716338"/>
            <a:ext cx="3675062" cy="998537"/>
          </a:xfrm>
          <a:prstGeom prst="rect">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hr-HR" sz="1400" b="1" dirty="0" smtClean="0">
                <a:solidFill>
                  <a:srgbClr val="FFFFFF"/>
                </a:solidFill>
                <a:latin typeface="Myriad Pro"/>
              </a:rPr>
              <a:t>U ovu fazu testiranja bit će pozvano otprilike 10 puta više kandidata od traženog broja zaposlenika.</a:t>
            </a:r>
            <a:endParaRPr lang="fr-BE" sz="1400" b="1" dirty="0">
              <a:solidFill>
                <a:srgbClr val="FFFFFF"/>
              </a:solidFill>
              <a:latin typeface="Myriad Pro"/>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8"/>
          <p:cNvSpPr>
            <a:spLocks noGrp="1"/>
          </p:cNvSpPr>
          <p:nvPr>
            <p:ph type="title"/>
          </p:nvPr>
        </p:nvSpPr>
        <p:spPr>
          <a:xfrm>
            <a:off x="1422400" y="436563"/>
            <a:ext cx="7721600" cy="947737"/>
          </a:xfrm>
        </p:spPr>
        <p:txBody>
          <a:bodyPr/>
          <a:lstStyle/>
          <a:p>
            <a:pPr algn="l"/>
            <a:r>
              <a:rPr lang="fr-BE" altLang="en-US" sz="2800" dirty="0" smtClean="0">
                <a:latin typeface="Verdana" pitchFamily="34" charset="0"/>
                <a:ea typeface="Verdana" pitchFamily="34" charset="0"/>
                <a:cs typeface="Verdana" pitchFamily="34" charset="0"/>
              </a:rPr>
              <a:t/>
            </a:r>
            <a:br>
              <a:rPr lang="fr-BE" altLang="en-US" sz="2800" dirty="0" smtClean="0">
                <a:latin typeface="Verdana" pitchFamily="34" charset="0"/>
                <a:ea typeface="Verdana" pitchFamily="34" charset="0"/>
                <a:cs typeface="Verdana" pitchFamily="34" charset="0"/>
              </a:rPr>
            </a:br>
            <a:r>
              <a:rPr lang="hr-HR" altLang="en-US" sz="3600" b="1" dirty="0" smtClean="0">
                <a:latin typeface="Myriad Pro" pitchFamily="34" charset="0"/>
                <a:ea typeface="Verdana" pitchFamily="34" charset="0"/>
                <a:cs typeface="Verdana" pitchFamily="34" charset="0"/>
              </a:rPr>
              <a:t>Centar za procjenu</a:t>
            </a:r>
            <a:r>
              <a:rPr lang="fr-BE" altLang="en-US" sz="3600" b="1" dirty="0" smtClean="0">
                <a:latin typeface="Myriad Pro" pitchFamily="34" charset="0"/>
                <a:ea typeface="Verdana" pitchFamily="34" charset="0"/>
                <a:cs typeface="Verdana" pitchFamily="34" charset="0"/>
              </a:rPr>
              <a:t/>
            </a:r>
            <a:br>
              <a:rPr lang="fr-BE" altLang="en-US" sz="3600" b="1" dirty="0" smtClean="0">
                <a:latin typeface="Myriad Pro" pitchFamily="34" charset="0"/>
                <a:ea typeface="Verdana" pitchFamily="34" charset="0"/>
                <a:cs typeface="Verdana" pitchFamily="34" charset="0"/>
              </a:rPr>
            </a:br>
            <a:r>
              <a:rPr lang="hr-HR" altLang="en-US" sz="2800" dirty="0" smtClean="0">
                <a:latin typeface="Myriad Pro" pitchFamily="34" charset="0"/>
                <a:ea typeface="Verdana" pitchFamily="34" charset="0"/>
                <a:cs typeface="Verdana" pitchFamily="34" charset="0"/>
              </a:rPr>
              <a:t>na 2. jeziku</a:t>
            </a:r>
            <a:r>
              <a:rPr lang="fr-BE" altLang="en-US" sz="2800" dirty="0" smtClean="0">
                <a:latin typeface="Myriad Pro" pitchFamily="34" charset="0"/>
                <a:ea typeface="Verdana" pitchFamily="34" charset="0"/>
                <a:cs typeface="Verdana" pitchFamily="34" charset="0"/>
              </a:rPr>
              <a:t/>
            </a:r>
            <a:br>
              <a:rPr lang="fr-BE" altLang="en-US" sz="2800" dirty="0" smtClean="0">
                <a:latin typeface="Myriad Pro" pitchFamily="34" charset="0"/>
                <a:ea typeface="Verdana" pitchFamily="34" charset="0"/>
                <a:cs typeface="Verdana" pitchFamily="34" charset="0"/>
              </a:rPr>
            </a:br>
            <a:r>
              <a:rPr lang="hr-HR" altLang="en-US" sz="2800" dirty="0" smtClean="0">
                <a:latin typeface="Myriad Pro" pitchFamily="34" charset="0"/>
                <a:ea typeface="Verdana" pitchFamily="34" charset="0"/>
                <a:cs typeface="Verdana" pitchFamily="34" charset="0"/>
              </a:rPr>
              <a:t>Testni centar u Bruxellesu</a:t>
            </a:r>
            <a:r>
              <a:rPr lang="fr-BE" altLang="en-US" sz="3200" dirty="0" smtClean="0">
                <a:latin typeface="Verdana" pitchFamily="34" charset="0"/>
                <a:ea typeface="Verdana" pitchFamily="34" charset="0"/>
                <a:cs typeface="Verdana" pitchFamily="34" charset="0"/>
              </a:rPr>
              <a:t/>
            </a:r>
            <a:br>
              <a:rPr lang="fr-BE" altLang="en-US" sz="3200" dirty="0" smtClean="0">
                <a:latin typeface="Verdana" pitchFamily="34" charset="0"/>
                <a:ea typeface="Verdana" pitchFamily="34" charset="0"/>
                <a:cs typeface="Verdana" pitchFamily="34" charset="0"/>
              </a:rPr>
            </a:br>
            <a:endParaRPr lang="fr-BE" altLang="en-US" sz="3200" dirty="0" smtClean="0">
              <a:latin typeface="Verdana" pitchFamily="34" charset="0"/>
              <a:ea typeface="Verdana" pitchFamily="34" charset="0"/>
              <a:cs typeface="Verdana" pitchFamily="34" charset="0"/>
            </a:endParaRPr>
          </a:p>
        </p:txBody>
      </p:sp>
      <p:sp>
        <p:nvSpPr>
          <p:cNvPr id="8" name="Oval 7"/>
          <p:cNvSpPr/>
          <p:nvPr/>
        </p:nvSpPr>
        <p:spPr>
          <a:xfrm>
            <a:off x="296863" y="549275"/>
            <a:ext cx="762000" cy="760413"/>
          </a:xfrm>
          <a:prstGeom prst="ellipse">
            <a:avLst/>
          </a:prstGeom>
          <a:blipFill rotWithShape="1">
            <a:blip r:embed="rId3" cstate="print"/>
            <a:stretch>
              <a:fillRect/>
            </a:stretch>
          </a:blipFill>
          <a:ln>
            <a:solidFill>
              <a:srgbClr val="FFFF00"/>
            </a:solidFill>
          </a:ln>
        </p:spPr>
        <p:style>
          <a:lnRef idx="2">
            <a:scrgbClr r="0" g="0" b="0"/>
          </a:lnRef>
          <a:fillRef idx="1">
            <a:scrgbClr r="0" g="0" b="0"/>
          </a:fillRef>
          <a:effectRef idx="0">
            <a:schemeClr val="accent2">
              <a:tint val="50000"/>
              <a:hueOff val="0"/>
              <a:satOff val="-1554"/>
              <a:lumOff val="10093"/>
              <a:alphaOff val="0"/>
            </a:schemeClr>
          </a:effectRef>
          <a:fontRef idx="minor">
            <a:schemeClr val="lt1">
              <a:hueOff val="0"/>
              <a:satOff val="0"/>
              <a:lumOff val="0"/>
              <a:alphaOff val="0"/>
            </a:schemeClr>
          </a:fontRef>
        </p:style>
      </p:sp>
      <p:sp>
        <p:nvSpPr>
          <p:cNvPr id="10" name="Oval 9"/>
          <p:cNvSpPr/>
          <p:nvPr/>
        </p:nvSpPr>
        <p:spPr>
          <a:xfrm>
            <a:off x="296863" y="578246"/>
            <a:ext cx="762000" cy="731442"/>
          </a:xfrm>
          <a:prstGeom prst="ellipse">
            <a:avLst/>
          </a:prstGeom>
          <a:blipFill>
            <a:blip r:embed="rId4" cstate="print">
              <a:extLst>
                <a:ext uri="{28A0092B-C50C-407E-A947-70E740481C1C}">
                  <a14:useLocalDpi xmlns:a14="http://schemas.microsoft.com/office/drawing/2010/main" xmlns="" val="0"/>
                </a:ext>
              </a:extLst>
            </a:blip>
            <a:srcRect/>
            <a:stretch>
              <a:fillRect t="-1000" b="-1000"/>
            </a:stretch>
          </a:blipFill>
          <a:ln>
            <a:solidFill>
              <a:srgbClr val="FFFF00"/>
            </a:solidFill>
          </a:ln>
        </p:spPr>
        <p:style>
          <a:lnRef idx="2">
            <a:scrgbClr r="0" g="0" b="0"/>
          </a:lnRef>
          <a:fillRef idx="1">
            <a:scrgbClr r="0" g="0" b="0"/>
          </a:fillRef>
          <a:effectRef idx="0">
            <a:schemeClr val="accent2">
              <a:tint val="50000"/>
              <a:hueOff val="0"/>
              <a:satOff val="-691"/>
              <a:lumOff val="4486"/>
              <a:alphaOff val="0"/>
            </a:schemeClr>
          </a:effectRef>
          <a:fontRef idx="minor">
            <a:schemeClr val="lt1">
              <a:hueOff val="0"/>
              <a:satOff val="0"/>
              <a:lumOff val="0"/>
              <a:alphaOff val="0"/>
            </a:schemeClr>
          </a:fontRef>
        </p:style>
      </p:sp>
      <p:sp>
        <p:nvSpPr>
          <p:cNvPr id="17415" name="TextBox 9"/>
          <p:cNvSpPr txBox="1">
            <a:spLocks noChangeArrowheads="1"/>
          </p:cNvSpPr>
          <p:nvPr/>
        </p:nvSpPr>
        <p:spPr bwMode="auto">
          <a:xfrm>
            <a:off x="6429375" y="115888"/>
            <a:ext cx="2714625" cy="338137"/>
          </a:xfrm>
          <a:prstGeom prst="rect">
            <a:avLst/>
          </a:prstGeom>
          <a:solidFill>
            <a:srgbClr val="FFFF00"/>
          </a:solidFill>
          <a:ln w="9525">
            <a:noFill/>
            <a:miter lim="800000"/>
            <a:headEnd/>
            <a:tailEnd/>
          </a:ln>
        </p:spPr>
        <p:txBody>
          <a:bodyPr>
            <a:spAutoFit/>
          </a:bodyPr>
          <a:lstStyle/>
          <a:p>
            <a:pPr algn="r"/>
            <a:r>
              <a:rPr lang="hr-HR" sz="1600" b="1" dirty="0" smtClean="0">
                <a:solidFill>
                  <a:srgbClr val="000000"/>
                </a:solidFill>
                <a:latin typeface="Century Gothic" pitchFamily="34" charset="0"/>
              </a:rPr>
              <a:t>Administratori</a:t>
            </a:r>
            <a:endParaRPr lang="fr-BE" sz="1600" b="1" dirty="0">
              <a:solidFill>
                <a:srgbClr val="000000"/>
              </a:solidFill>
              <a:latin typeface="Century Gothic" pitchFamily="34" charset="0"/>
            </a:endParaRPr>
          </a:p>
        </p:txBody>
      </p:sp>
      <p:sp>
        <p:nvSpPr>
          <p:cNvPr id="17416" name="TextBox 1"/>
          <p:cNvSpPr txBox="1">
            <a:spLocks noChangeArrowheads="1"/>
          </p:cNvSpPr>
          <p:nvPr/>
        </p:nvSpPr>
        <p:spPr bwMode="auto">
          <a:xfrm>
            <a:off x="941388" y="1601788"/>
            <a:ext cx="2074158" cy="369332"/>
          </a:xfrm>
          <a:prstGeom prst="rect">
            <a:avLst/>
          </a:prstGeom>
          <a:noFill/>
          <a:ln w="9525">
            <a:noFill/>
            <a:miter lim="800000"/>
            <a:headEnd/>
            <a:tailEnd/>
          </a:ln>
        </p:spPr>
        <p:txBody>
          <a:bodyPr wrap="none">
            <a:spAutoFit/>
          </a:bodyPr>
          <a:lstStyle/>
          <a:p>
            <a:r>
              <a:rPr lang="hr-HR" altLang="en-US" b="1" dirty="0" smtClean="0">
                <a:solidFill>
                  <a:srgbClr val="000000"/>
                </a:solidFill>
                <a:latin typeface="Myriad Pro" pitchFamily="34" charset="0"/>
                <a:cs typeface="Arial" charset="0"/>
              </a:rPr>
              <a:t>Kada ste pozvani</a:t>
            </a:r>
            <a:r>
              <a:rPr lang="fr-BE" altLang="en-US" b="1" dirty="0" smtClean="0">
                <a:solidFill>
                  <a:srgbClr val="000000"/>
                </a:solidFill>
                <a:latin typeface="Myriad Pro" pitchFamily="34" charset="0"/>
                <a:cs typeface="Arial" charset="0"/>
              </a:rPr>
              <a:t>? </a:t>
            </a:r>
            <a:endParaRPr lang="fr-BE" altLang="en-US" b="1" dirty="0">
              <a:solidFill>
                <a:srgbClr val="000000"/>
              </a:solidFill>
              <a:latin typeface="Myriad Pro" pitchFamily="34" charset="0"/>
              <a:cs typeface="Arial" charset="0"/>
            </a:endParaRPr>
          </a:p>
        </p:txBody>
      </p:sp>
      <p:sp>
        <p:nvSpPr>
          <p:cNvPr id="17417" name="TextBox 1"/>
          <p:cNvSpPr txBox="1">
            <a:spLocks noChangeArrowheads="1"/>
          </p:cNvSpPr>
          <p:nvPr/>
        </p:nvSpPr>
        <p:spPr bwMode="auto">
          <a:xfrm>
            <a:off x="5580063" y="1601788"/>
            <a:ext cx="2171700" cy="369887"/>
          </a:xfrm>
          <a:prstGeom prst="rect">
            <a:avLst/>
          </a:prstGeom>
          <a:noFill/>
          <a:ln w="9525">
            <a:noFill/>
            <a:miter lim="800000"/>
            <a:headEnd/>
            <a:tailEnd/>
          </a:ln>
        </p:spPr>
        <p:txBody>
          <a:bodyPr wrap="none">
            <a:spAutoFit/>
          </a:bodyPr>
          <a:lstStyle/>
          <a:p>
            <a:r>
              <a:rPr lang="fr-BE" altLang="en-US" b="1">
                <a:solidFill>
                  <a:srgbClr val="000000"/>
                </a:solidFill>
                <a:latin typeface="Myriad Pro" pitchFamily="34" charset="0"/>
                <a:cs typeface="Arial" charset="0"/>
              </a:rPr>
              <a:t>Assesment centre</a:t>
            </a:r>
          </a:p>
        </p:txBody>
      </p:sp>
      <p:pic>
        <p:nvPicPr>
          <p:cNvPr id="17418" name="Picture 10"/>
          <p:cNvPicPr>
            <a:picLocks noChangeAspect="1" noChangeArrowheads="1"/>
          </p:cNvPicPr>
          <p:nvPr/>
        </p:nvPicPr>
        <p:blipFill>
          <a:blip r:embed="rId5" cstate="print"/>
          <a:srcRect/>
          <a:stretch>
            <a:fillRect/>
          </a:stretch>
        </p:blipFill>
        <p:spPr bwMode="auto">
          <a:xfrm>
            <a:off x="250825" y="549275"/>
            <a:ext cx="762000" cy="762000"/>
          </a:xfrm>
          <a:prstGeom prst="rect">
            <a:avLst/>
          </a:prstGeom>
          <a:noFill/>
          <a:ln w="9525">
            <a:noFill/>
            <a:miter lim="800000"/>
            <a:headEnd/>
            <a:tailEnd/>
          </a:ln>
          <a:effectLst/>
        </p:spPr>
      </p:pic>
      <p:graphicFrame>
        <p:nvGraphicFramePr>
          <p:cNvPr id="20" name="Diagram 19"/>
          <p:cNvGraphicFramePr/>
          <p:nvPr/>
        </p:nvGraphicFramePr>
        <p:xfrm>
          <a:off x="5004048" y="2014693"/>
          <a:ext cx="3744416" cy="281320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7420" name="TextBox 20"/>
          <p:cNvSpPr txBox="1">
            <a:spLocks noChangeArrowheads="1"/>
          </p:cNvSpPr>
          <p:nvPr/>
        </p:nvSpPr>
        <p:spPr bwMode="auto">
          <a:xfrm>
            <a:off x="5003800" y="5029200"/>
            <a:ext cx="4608513" cy="862013"/>
          </a:xfrm>
          <a:prstGeom prst="rect">
            <a:avLst/>
          </a:prstGeom>
          <a:noFill/>
          <a:ln w="9525">
            <a:noFill/>
            <a:miter lim="800000"/>
            <a:headEnd/>
            <a:tailEnd/>
          </a:ln>
        </p:spPr>
        <p:txBody>
          <a:bodyPr>
            <a:spAutoFit/>
          </a:bodyPr>
          <a:lstStyle/>
          <a:p>
            <a:r>
              <a:rPr lang="hr-HR" sz="1600" dirty="0" smtClean="0">
                <a:solidFill>
                  <a:srgbClr val="000000"/>
                </a:solidFill>
                <a:latin typeface="Myriad Pro" pitchFamily="34" charset="0"/>
              </a:rPr>
              <a:t>Testovi na 2. jeziku</a:t>
            </a:r>
            <a:endParaRPr lang="fr-BE" sz="1600" dirty="0">
              <a:solidFill>
                <a:srgbClr val="000000"/>
              </a:solidFill>
              <a:latin typeface="Myriad Pro" pitchFamily="34" charset="0"/>
            </a:endParaRPr>
          </a:p>
          <a:p>
            <a:r>
              <a:rPr lang="fr-BE" sz="1600" dirty="0" smtClean="0">
                <a:solidFill>
                  <a:srgbClr val="000000"/>
                </a:solidFill>
                <a:latin typeface="Myriad Pro" pitchFamily="34" charset="0"/>
              </a:rPr>
              <a:t>(</a:t>
            </a:r>
            <a:r>
              <a:rPr lang="hr-HR" sz="1600" dirty="0" smtClean="0">
                <a:solidFill>
                  <a:srgbClr val="000000"/>
                </a:solidFill>
                <a:latin typeface="Myriad Pro" pitchFamily="34" charset="0"/>
              </a:rPr>
              <a:t>engleski, francuski ili njemački</a:t>
            </a:r>
            <a:r>
              <a:rPr lang="fr-BE" sz="1600" dirty="0" smtClean="0">
                <a:solidFill>
                  <a:srgbClr val="000000"/>
                </a:solidFill>
                <a:latin typeface="Myriad Pro" pitchFamily="34" charset="0"/>
              </a:rPr>
              <a:t>)</a:t>
            </a:r>
            <a:endParaRPr lang="fr-BE" sz="1600" dirty="0">
              <a:solidFill>
                <a:srgbClr val="000000"/>
              </a:solidFill>
              <a:latin typeface="Myriad Pro" pitchFamily="34" charset="0"/>
            </a:endParaRPr>
          </a:p>
          <a:p>
            <a:endParaRPr lang="fr-BE" dirty="0">
              <a:solidFill>
                <a:srgbClr val="000000"/>
              </a:solidFill>
            </a:endParaRPr>
          </a:p>
        </p:txBody>
      </p:sp>
      <p:sp>
        <p:nvSpPr>
          <p:cNvPr id="15" name="Rectangle 14"/>
          <p:cNvSpPr/>
          <p:nvPr/>
        </p:nvSpPr>
        <p:spPr>
          <a:xfrm>
            <a:off x="987425" y="2060575"/>
            <a:ext cx="3584575" cy="1433513"/>
          </a:xfrm>
          <a:prstGeom prst="rect">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hr-HR" sz="1400" b="1" dirty="0" smtClean="0">
                <a:solidFill>
                  <a:srgbClr val="FFFFFF"/>
                </a:solidFill>
                <a:latin typeface="Myriad Pro"/>
                <a:cs typeface="Calibri" pitchFamily="34" charset="0"/>
              </a:rPr>
              <a:t>Ako ste ostvarili </a:t>
            </a:r>
            <a:r>
              <a:rPr lang="hr-HR" sz="1400" b="1" dirty="0" smtClean="0">
                <a:solidFill>
                  <a:srgbClr val="FFFF00"/>
                </a:solidFill>
                <a:latin typeface="Myriad Pro"/>
                <a:cs typeface="Calibri" pitchFamily="34" charset="0"/>
              </a:rPr>
              <a:t>jedan od najviših ukupnih rezultata</a:t>
            </a:r>
            <a:r>
              <a:rPr lang="nl-NL" sz="1400" b="1" dirty="0" smtClean="0">
                <a:solidFill>
                  <a:srgbClr val="FFFF00"/>
                </a:solidFill>
                <a:latin typeface="Myriad Pro"/>
                <a:cs typeface="Calibri" pitchFamily="34" charset="0"/>
              </a:rPr>
              <a:t> </a:t>
            </a:r>
            <a:r>
              <a:rPr lang="hr-HR" sz="1400" b="1" dirty="0" smtClean="0">
                <a:solidFill>
                  <a:srgbClr val="FFFFFF"/>
                </a:solidFill>
                <a:latin typeface="Myriad Pro"/>
                <a:cs typeface="Calibri" pitchFamily="34" charset="0"/>
              </a:rPr>
              <a:t>na </a:t>
            </a:r>
            <a:r>
              <a:rPr lang="nl-NL" sz="1400" b="1" dirty="0" smtClean="0">
                <a:solidFill>
                  <a:srgbClr val="FFFFFF"/>
                </a:solidFill>
                <a:latin typeface="Myriad Pro"/>
                <a:cs typeface="Calibri" pitchFamily="34" charset="0"/>
              </a:rPr>
              <a:t>e-tray </a:t>
            </a:r>
            <a:r>
              <a:rPr lang="hr-HR" sz="1400" b="1" dirty="0" smtClean="0">
                <a:solidFill>
                  <a:srgbClr val="FFFFFF"/>
                </a:solidFill>
                <a:latin typeface="Myriad Pro"/>
                <a:cs typeface="Calibri" pitchFamily="34" charset="0"/>
              </a:rPr>
              <a:t>zadatku</a:t>
            </a:r>
            <a:endParaRPr lang="nl-NL" sz="1400" b="1" dirty="0">
              <a:solidFill>
                <a:srgbClr val="FFFFFF"/>
              </a:solidFill>
              <a:latin typeface="Myriad Pro"/>
              <a:cs typeface="Calibri" pitchFamily="34" charset="0"/>
            </a:endParaRPr>
          </a:p>
          <a:p>
            <a:pPr algn="ctr">
              <a:defRPr/>
            </a:pPr>
            <a:r>
              <a:rPr lang="nl-NL" sz="1400" b="1" dirty="0">
                <a:solidFill>
                  <a:srgbClr val="FFFF00"/>
                </a:solidFill>
                <a:latin typeface="Myriad Pro"/>
                <a:cs typeface="Calibri" pitchFamily="34" charset="0"/>
              </a:rPr>
              <a:t>+</a:t>
            </a:r>
          </a:p>
          <a:p>
            <a:pPr>
              <a:defRPr/>
            </a:pPr>
            <a:r>
              <a:rPr lang="hr-HR" sz="1400" b="1" dirty="0" smtClean="0">
                <a:solidFill>
                  <a:srgbClr val="FFFFFF"/>
                </a:solidFill>
                <a:latin typeface="Myriad Pro"/>
                <a:cs typeface="Calibri" pitchFamily="34" charset="0"/>
              </a:rPr>
              <a:t>Udovoljavate </a:t>
            </a:r>
            <a:r>
              <a:rPr lang="hr-HR" sz="1400" b="1" dirty="0" smtClean="0">
                <a:solidFill>
                  <a:srgbClr val="FFFF00"/>
                </a:solidFill>
                <a:latin typeface="Myriad Pro"/>
                <a:cs typeface="Calibri" pitchFamily="34" charset="0"/>
              </a:rPr>
              <a:t>zahtjevima prihvatljivosti </a:t>
            </a:r>
            <a:r>
              <a:rPr lang="hr-HR" sz="1400" b="1" dirty="0" smtClean="0">
                <a:solidFill>
                  <a:srgbClr val="FFFFFF"/>
                </a:solidFill>
                <a:latin typeface="Myriad Pro"/>
                <a:cs typeface="Calibri" pitchFamily="34" charset="0"/>
              </a:rPr>
              <a:t>prema podacima u Vašoj prijavi</a:t>
            </a:r>
            <a:endParaRPr lang="nl-NL" sz="1400" b="1" dirty="0">
              <a:solidFill>
                <a:srgbClr val="FFFFFF"/>
              </a:solidFill>
              <a:latin typeface="Myriad Pro"/>
              <a:cs typeface="Calibri" pitchFamily="34" charset="0"/>
            </a:endParaRPr>
          </a:p>
        </p:txBody>
      </p:sp>
      <p:sp>
        <p:nvSpPr>
          <p:cNvPr id="17" name="Rectangle 16"/>
          <p:cNvSpPr/>
          <p:nvPr/>
        </p:nvSpPr>
        <p:spPr>
          <a:xfrm>
            <a:off x="941388" y="3654425"/>
            <a:ext cx="3600450" cy="1173163"/>
          </a:xfrm>
          <a:prstGeom prst="rect">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hr-HR" sz="1400" b="1" dirty="0" smtClean="0">
                <a:solidFill>
                  <a:srgbClr val="FFFFFF"/>
                </a:solidFill>
                <a:latin typeface="Myriad Pro"/>
              </a:rPr>
              <a:t>U ovu fazu bit će pozvano otprilike 2 puta više kandidata od traženog broja zaposlenika.</a:t>
            </a:r>
            <a:endParaRPr lang="fr-BE" sz="1400" b="1" dirty="0">
              <a:solidFill>
                <a:srgbClr val="FFFFFF"/>
              </a:solidFill>
              <a:latin typeface="Myriad Pro"/>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8"/>
          <p:cNvSpPr>
            <a:spLocks noGrp="1"/>
          </p:cNvSpPr>
          <p:nvPr>
            <p:ph type="title"/>
          </p:nvPr>
        </p:nvSpPr>
        <p:spPr>
          <a:xfrm>
            <a:off x="1422400" y="436563"/>
            <a:ext cx="8189913" cy="947737"/>
          </a:xfrm>
        </p:spPr>
        <p:txBody>
          <a:bodyPr/>
          <a:lstStyle/>
          <a:p>
            <a:pPr algn="l"/>
            <a:r>
              <a:rPr lang="fr-BE" altLang="en-US" sz="2800" dirty="0" smtClean="0">
                <a:latin typeface="Verdana" pitchFamily="34" charset="0"/>
                <a:ea typeface="Verdana" pitchFamily="34" charset="0"/>
                <a:cs typeface="Verdana" pitchFamily="34" charset="0"/>
              </a:rPr>
              <a:t> </a:t>
            </a:r>
            <a:br>
              <a:rPr lang="fr-BE" altLang="en-US" sz="2800" dirty="0" smtClean="0">
                <a:latin typeface="Verdana" pitchFamily="34" charset="0"/>
                <a:ea typeface="Verdana" pitchFamily="34" charset="0"/>
                <a:cs typeface="Verdana" pitchFamily="34" charset="0"/>
              </a:rPr>
            </a:br>
            <a:r>
              <a:rPr lang="hr-HR" altLang="en-US" sz="3600" b="1" dirty="0" smtClean="0">
                <a:latin typeface="Myriad Pro" pitchFamily="34" charset="0"/>
                <a:ea typeface="Verdana" pitchFamily="34" charset="0"/>
                <a:cs typeface="Verdana" pitchFamily="34" charset="0"/>
              </a:rPr>
              <a:t>Centar za procjenu</a:t>
            </a:r>
            <a:r>
              <a:rPr lang="fr-BE" altLang="en-US" sz="3200" b="1" dirty="0" smtClean="0">
                <a:latin typeface="Myriad Pro" pitchFamily="34" charset="0"/>
                <a:ea typeface="Verdana" pitchFamily="34" charset="0"/>
                <a:cs typeface="Verdana" pitchFamily="34" charset="0"/>
              </a:rPr>
              <a:t/>
            </a:r>
            <a:br>
              <a:rPr lang="fr-BE" altLang="en-US" sz="3200" b="1" dirty="0" smtClean="0">
                <a:latin typeface="Myriad Pro" pitchFamily="34" charset="0"/>
                <a:ea typeface="Verdana" pitchFamily="34" charset="0"/>
                <a:cs typeface="Verdana" pitchFamily="34" charset="0"/>
              </a:rPr>
            </a:br>
            <a:r>
              <a:rPr lang="hr-HR" sz="3200" dirty="0" smtClean="0">
                <a:latin typeface="Myriad Pro" pitchFamily="34" charset="0"/>
                <a:ea typeface="Verdana" pitchFamily="34" charset="0"/>
                <a:cs typeface="Verdana" pitchFamily="34" charset="0"/>
              </a:rPr>
              <a:t>Testira 8 kompetencija</a:t>
            </a:r>
            <a:r>
              <a:rPr lang="en-US" sz="3200" dirty="0" smtClean="0">
                <a:latin typeface="Myriad Pro" pitchFamily="34" charset="0"/>
                <a:ea typeface="Verdana" pitchFamily="34" charset="0"/>
                <a:cs typeface="Verdana" pitchFamily="34" charset="0"/>
              </a:rPr>
              <a:t/>
            </a:r>
            <a:br>
              <a:rPr lang="en-US" sz="3200" dirty="0" smtClean="0">
                <a:latin typeface="Myriad Pro" pitchFamily="34" charset="0"/>
                <a:ea typeface="Verdana" pitchFamily="34" charset="0"/>
                <a:cs typeface="Verdana" pitchFamily="34" charset="0"/>
              </a:rPr>
            </a:br>
            <a:endParaRPr lang="fr-BE" altLang="en-US" sz="3200" dirty="0" smtClean="0">
              <a:latin typeface="Myriad Pro" pitchFamily="34" charset="0"/>
              <a:ea typeface="Verdana" pitchFamily="34" charset="0"/>
              <a:cs typeface="Verdana" pitchFamily="34" charset="0"/>
            </a:endParaRPr>
          </a:p>
        </p:txBody>
      </p:sp>
      <p:graphicFrame>
        <p:nvGraphicFramePr>
          <p:cNvPr id="9" name="Diagram 8"/>
          <p:cNvGraphicFramePr/>
          <p:nvPr/>
        </p:nvGraphicFramePr>
        <p:xfrm>
          <a:off x="1259632" y="1584325"/>
          <a:ext cx="6912768" cy="39604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Oval 5"/>
          <p:cNvSpPr/>
          <p:nvPr/>
        </p:nvSpPr>
        <p:spPr>
          <a:xfrm>
            <a:off x="250825" y="549275"/>
            <a:ext cx="762000" cy="760413"/>
          </a:xfrm>
          <a:prstGeom prst="ellipse">
            <a:avLst/>
          </a:prstGeom>
          <a:blipFill rotWithShape="1">
            <a:blip r:embed="rId8" cstate="print"/>
            <a:stretch>
              <a:fillRect/>
            </a:stretch>
          </a:blipFill>
          <a:ln>
            <a:solidFill>
              <a:srgbClr val="FFFF00"/>
            </a:solidFill>
          </a:ln>
        </p:spPr>
        <p:style>
          <a:lnRef idx="2">
            <a:scrgbClr r="0" g="0" b="0"/>
          </a:lnRef>
          <a:fillRef idx="1">
            <a:scrgbClr r="0" g="0" b="0"/>
          </a:fillRef>
          <a:effectRef idx="0">
            <a:schemeClr val="accent2">
              <a:tint val="50000"/>
              <a:hueOff val="0"/>
              <a:satOff val="-1554"/>
              <a:lumOff val="10093"/>
              <a:alphaOff val="0"/>
            </a:schemeClr>
          </a:effectRef>
          <a:fontRef idx="minor">
            <a:schemeClr val="lt1">
              <a:hueOff val="0"/>
              <a:satOff val="0"/>
              <a:lumOff val="0"/>
              <a:alphaOff val="0"/>
            </a:schemeClr>
          </a:fontRef>
        </p:style>
      </p:sp>
      <p:sp>
        <p:nvSpPr>
          <p:cNvPr id="18437" name="TextBox 9"/>
          <p:cNvSpPr txBox="1">
            <a:spLocks noChangeArrowheads="1"/>
          </p:cNvSpPr>
          <p:nvPr/>
        </p:nvSpPr>
        <p:spPr bwMode="auto">
          <a:xfrm>
            <a:off x="6440488" y="115888"/>
            <a:ext cx="2714625" cy="338137"/>
          </a:xfrm>
          <a:prstGeom prst="rect">
            <a:avLst/>
          </a:prstGeom>
          <a:solidFill>
            <a:srgbClr val="FFFF00"/>
          </a:solidFill>
          <a:ln w="9525">
            <a:noFill/>
            <a:miter lim="800000"/>
            <a:headEnd/>
            <a:tailEnd/>
          </a:ln>
        </p:spPr>
        <p:txBody>
          <a:bodyPr>
            <a:spAutoFit/>
          </a:bodyPr>
          <a:lstStyle/>
          <a:p>
            <a:pPr algn="r"/>
            <a:r>
              <a:rPr lang="hr-HR" sz="1600" b="1" dirty="0" smtClean="0">
                <a:solidFill>
                  <a:srgbClr val="000000"/>
                </a:solidFill>
                <a:latin typeface="Century Gothic" pitchFamily="34" charset="0"/>
              </a:rPr>
              <a:t>Administratori</a:t>
            </a:r>
            <a:endParaRPr lang="fr-BE" sz="1600" b="1" dirty="0">
              <a:solidFill>
                <a:srgbClr val="000000"/>
              </a:solidFill>
              <a:latin typeface="Century Gothic"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Straight Connector 30"/>
          <p:cNvCxnSpPr/>
          <p:nvPr/>
        </p:nvCxnSpPr>
        <p:spPr>
          <a:xfrm>
            <a:off x="6732588" y="2627313"/>
            <a:ext cx="0" cy="1296987"/>
          </a:xfrm>
          <a:prstGeom prst="line">
            <a:avLst/>
          </a:prstGeom>
          <a:ln w="38100">
            <a:solidFill>
              <a:srgbClr val="3166C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4073525" y="2522538"/>
            <a:ext cx="0" cy="1295400"/>
          </a:xfrm>
          <a:prstGeom prst="line">
            <a:avLst/>
          </a:prstGeom>
          <a:ln w="38100">
            <a:solidFill>
              <a:srgbClr val="3166C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169988" y="2289175"/>
            <a:ext cx="0" cy="1295400"/>
          </a:xfrm>
          <a:prstGeom prst="line">
            <a:avLst/>
          </a:prstGeom>
          <a:ln w="38100">
            <a:solidFill>
              <a:srgbClr val="3166C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6732588" y="5172075"/>
            <a:ext cx="1255712" cy="0"/>
          </a:xfrm>
          <a:prstGeom prst="line">
            <a:avLst/>
          </a:prstGeom>
          <a:ln w="38100">
            <a:solidFill>
              <a:srgbClr val="3166C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6732588" y="3554413"/>
            <a:ext cx="0" cy="1065212"/>
          </a:xfrm>
          <a:prstGeom prst="straightConnector1">
            <a:avLst/>
          </a:prstGeom>
          <a:ln w="57150">
            <a:solidFill>
              <a:srgbClr val="003399"/>
            </a:solidFill>
            <a:tailEnd type="arrow"/>
          </a:ln>
        </p:spPr>
        <p:style>
          <a:lnRef idx="1">
            <a:schemeClr val="accent1"/>
          </a:lnRef>
          <a:fillRef idx="0">
            <a:schemeClr val="accent1"/>
          </a:fillRef>
          <a:effectRef idx="0">
            <a:schemeClr val="accent1"/>
          </a:effectRef>
          <a:fontRef idx="minor">
            <a:schemeClr val="tx1"/>
          </a:fontRef>
        </p:style>
      </p:cxnSp>
      <p:sp>
        <p:nvSpPr>
          <p:cNvPr id="19463" name="TextBox 9"/>
          <p:cNvSpPr txBox="1">
            <a:spLocks noChangeArrowheads="1"/>
          </p:cNvSpPr>
          <p:nvPr/>
        </p:nvSpPr>
        <p:spPr bwMode="auto">
          <a:xfrm>
            <a:off x="6440488" y="115888"/>
            <a:ext cx="2714625" cy="338137"/>
          </a:xfrm>
          <a:prstGeom prst="rect">
            <a:avLst/>
          </a:prstGeom>
          <a:solidFill>
            <a:srgbClr val="FFFF00"/>
          </a:solidFill>
          <a:ln w="9525">
            <a:noFill/>
            <a:miter lim="800000"/>
            <a:headEnd/>
            <a:tailEnd/>
          </a:ln>
        </p:spPr>
        <p:txBody>
          <a:bodyPr>
            <a:spAutoFit/>
          </a:bodyPr>
          <a:lstStyle/>
          <a:p>
            <a:r>
              <a:rPr lang="hr-HR" sz="1600" b="1" dirty="0" smtClean="0">
                <a:solidFill>
                  <a:srgbClr val="000000"/>
                </a:solidFill>
                <a:latin typeface="Myriad Pro" pitchFamily="34" charset="0"/>
              </a:rPr>
              <a:t>Administratori</a:t>
            </a:r>
            <a:endParaRPr lang="fr-BE" sz="1600" b="1" dirty="0">
              <a:solidFill>
                <a:srgbClr val="000000"/>
              </a:solidFill>
              <a:latin typeface="Myriad Pro" pitchFamily="34" charset="0"/>
            </a:endParaRPr>
          </a:p>
        </p:txBody>
      </p:sp>
      <p:cxnSp>
        <p:nvCxnSpPr>
          <p:cNvPr id="16" name="Straight Arrow Connector 15"/>
          <p:cNvCxnSpPr/>
          <p:nvPr/>
        </p:nvCxnSpPr>
        <p:spPr>
          <a:xfrm>
            <a:off x="1730375" y="2655888"/>
            <a:ext cx="1512888" cy="0"/>
          </a:xfrm>
          <a:prstGeom prst="straightConnector1">
            <a:avLst/>
          </a:prstGeom>
          <a:ln w="57150">
            <a:solidFill>
              <a:srgbClr val="003399"/>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4572000" y="2655888"/>
            <a:ext cx="1512888" cy="0"/>
          </a:xfrm>
          <a:prstGeom prst="straightConnector1">
            <a:avLst/>
          </a:prstGeom>
          <a:ln w="57150">
            <a:solidFill>
              <a:srgbClr val="003399"/>
            </a:solidFill>
            <a:tailEnd type="arrow"/>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266700" y="3429000"/>
            <a:ext cx="1873250" cy="665163"/>
          </a:xfrm>
          <a:prstGeom prst="rect">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dirty="0" smtClean="0">
                <a:solidFill>
                  <a:srgbClr val="FFFFFF"/>
                </a:solidFill>
                <a:latin typeface="Myriad Pro"/>
              </a:rPr>
              <a:t>Lista uspješnih kandidata</a:t>
            </a:r>
            <a:endParaRPr lang="fr-BE" dirty="0">
              <a:solidFill>
                <a:srgbClr val="FFFFFF"/>
              </a:solidFill>
              <a:latin typeface="Myriad Pro"/>
            </a:endParaRPr>
          </a:p>
        </p:txBody>
      </p:sp>
      <p:sp>
        <p:nvSpPr>
          <p:cNvPr id="37" name="Rectangle 36"/>
          <p:cNvSpPr/>
          <p:nvPr/>
        </p:nvSpPr>
        <p:spPr>
          <a:xfrm>
            <a:off x="3209925" y="3429000"/>
            <a:ext cx="1871663" cy="720725"/>
          </a:xfrm>
          <a:prstGeom prst="rect">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dirty="0" smtClean="0">
                <a:solidFill>
                  <a:srgbClr val="FFFFFF"/>
                </a:solidFill>
                <a:latin typeface="Myriad Pro"/>
              </a:rPr>
              <a:t>Slobodno mjesto</a:t>
            </a:r>
            <a:endParaRPr lang="fr-BE" dirty="0">
              <a:solidFill>
                <a:srgbClr val="FFFFFF"/>
              </a:solidFill>
              <a:latin typeface="Myriad Pro"/>
            </a:endParaRPr>
          </a:p>
        </p:txBody>
      </p:sp>
      <p:sp>
        <p:nvSpPr>
          <p:cNvPr id="38" name="Rectangle 37"/>
          <p:cNvSpPr/>
          <p:nvPr/>
        </p:nvSpPr>
        <p:spPr>
          <a:xfrm>
            <a:off x="5795963" y="3429000"/>
            <a:ext cx="1871662" cy="717550"/>
          </a:xfrm>
          <a:prstGeom prst="rect">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BE" dirty="0" err="1" smtClean="0">
                <a:solidFill>
                  <a:srgbClr val="FFFFFF"/>
                </a:solidFill>
                <a:latin typeface="Myriad Pro"/>
              </a:rPr>
              <a:t>Interv</a:t>
            </a:r>
            <a:r>
              <a:rPr lang="hr-HR" dirty="0" smtClean="0">
                <a:solidFill>
                  <a:srgbClr val="FFFFFF"/>
                </a:solidFill>
                <a:latin typeface="Myriad Pro"/>
              </a:rPr>
              <a:t>ju</a:t>
            </a:r>
            <a:endParaRPr lang="fr-BE" dirty="0">
              <a:solidFill>
                <a:srgbClr val="FFFFFF"/>
              </a:solidFill>
              <a:latin typeface="Myriad Pro"/>
            </a:endParaRPr>
          </a:p>
        </p:txBody>
      </p:sp>
      <p:sp>
        <p:nvSpPr>
          <p:cNvPr id="40" name="Rectangle 39"/>
          <p:cNvSpPr/>
          <p:nvPr/>
        </p:nvSpPr>
        <p:spPr>
          <a:xfrm>
            <a:off x="7451725" y="4868863"/>
            <a:ext cx="1368425" cy="595312"/>
          </a:xfrm>
          <a:prstGeom prst="rect">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dirty="0" smtClean="0">
                <a:solidFill>
                  <a:srgbClr val="FFFFFF"/>
                </a:solidFill>
                <a:latin typeface="Myriad Pro"/>
              </a:rPr>
              <a:t>Ponuda posla</a:t>
            </a:r>
            <a:endParaRPr lang="fr-BE" dirty="0">
              <a:solidFill>
                <a:srgbClr val="FFFFFF"/>
              </a:solidFill>
              <a:latin typeface="Myriad Pro"/>
            </a:endParaRPr>
          </a:p>
        </p:txBody>
      </p:sp>
      <p:sp>
        <p:nvSpPr>
          <p:cNvPr id="18" name="Oval 17"/>
          <p:cNvSpPr/>
          <p:nvPr/>
        </p:nvSpPr>
        <p:spPr>
          <a:xfrm>
            <a:off x="720725" y="2144713"/>
            <a:ext cx="965200" cy="965200"/>
          </a:xfrm>
          <a:prstGeom prst="ellipse">
            <a:avLst/>
          </a:prstGeom>
          <a:blipFill rotWithShape="1">
            <a:blip r:embed="rId3" cstate="print"/>
            <a:stretch>
              <a:fillRect/>
            </a:stretch>
          </a:blipFill>
          <a:ln>
            <a:solidFill>
              <a:srgbClr val="FFFF00"/>
            </a:solidFill>
          </a:ln>
        </p:spPr>
        <p:style>
          <a:lnRef idx="2">
            <a:scrgbClr r="0" g="0" b="0"/>
          </a:lnRef>
          <a:fillRef idx="1">
            <a:scrgbClr r="0" g="0" b="0"/>
          </a:fillRef>
          <a:effectRef idx="0">
            <a:schemeClr val="accent2">
              <a:tint val="50000"/>
              <a:hueOff val="0"/>
              <a:satOff val="-2072"/>
              <a:lumOff val="13457"/>
              <a:alphaOff val="0"/>
            </a:schemeClr>
          </a:effectRef>
          <a:fontRef idx="minor">
            <a:schemeClr val="lt1">
              <a:hueOff val="0"/>
              <a:satOff val="0"/>
              <a:lumOff val="0"/>
              <a:alphaOff val="0"/>
            </a:schemeClr>
          </a:fontRef>
        </p:style>
      </p:sp>
      <p:sp>
        <p:nvSpPr>
          <p:cNvPr id="19" name="Oval 18"/>
          <p:cNvSpPr/>
          <p:nvPr/>
        </p:nvSpPr>
        <p:spPr>
          <a:xfrm>
            <a:off x="3586163" y="2173288"/>
            <a:ext cx="965200" cy="965200"/>
          </a:xfrm>
          <a:prstGeom prst="ellipse">
            <a:avLst/>
          </a:prstGeom>
          <a:blipFill rotWithShape="1">
            <a:blip r:embed="rId4" cstate="print"/>
            <a:stretch>
              <a:fillRect/>
            </a:stretch>
          </a:blipFill>
          <a:ln>
            <a:solidFill>
              <a:srgbClr val="FFFF00"/>
            </a:solidFill>
          </a:ln>
        </p:spPr>
        <p:style>
          <a:lnRef idx="2">
            <a:scrgbClr r="0" g="0" b="0"/>
          </a:lnRef>
          <a:fillRef idx="1">
            <a:scrgbClr r="0" g="0" b="0"/>
          </a:fillRef>
          <a:effectRef idx="0">
            <a:schemeClr val="accent2">
              <a:tint val="50000"/>
              <a:hueOff val="0"/>
              <a:satOff val="-691"/>
              <a:lumOff val="4486"/>
              <a:alphaOff val="0"/>
            </a:schemeClr>
          </a:effectRef>
          <a:fontRef idx="minor">
            <a:schemeClr val="lt1">
              <a:hueOff val="0"/>
              <a:satOff val="0"/>
              <a:lumOff val="0"/>
              <a:alphaOff val="0"/>
            </a:schemeClr>
          </a:fontRef>
        </p:style>
      </p:sp>
      <p:sp>
        <p:nvSpPr>
          <p:cNvPr id="21" name="Oval 20"/>
          <p:cNvSpPr/>
          <p:nvPr/>
        </p:nvSpPr>
        <p:spPr>
          <a:xfrm>
            <a:off x="6249988" y="2173288"/>
            <a:ext cx="963612" cy="965200"/>
          </a:xfrm>
          <a:prstGeom prst="ellipse">
            <a:avLst/>
          </a:prstGeom>
          <a:blipFill rotWithShape="1">
            <a:blip r:embed="rId5" cstate="print"/>
            <a:stretch>
              <a:fillRect/>
            </a:stretch>
          </a:blipFill>
          <a:ln>
            <a:solidFill>
              <a:srgbClr val="FFFF00"/>
            </a:solidFill>
          </a:ln>
        </p:spPr>
        <p:style>
          <a:lnRef idx="2">
            <a:scrgbClr r="0" g="0" b="0"/>
          </a:lnRef>
          <a:fillRef idx="1">
            <a:scrgbClr r="0" g="0" b="0"/>
          </a:fillRef>
          <a:effectRef idx="0">
            <a:schemeClr val="accent2">
              <a:tint val="50000"/>
              <a:hueOff val="0"/>
              <a:satOff val="-1381"/>
              <a:lumOff val="8971"/>
              <a:alphaOff val="0"/>
            </a:schemeClr>
          </a:effectRef>
          <a:fontRef idx="minor">
            <a:schemeClr val="lt1">
              <a:hueOff val="0"/>
              <a:satOff val="0"/>
              <a:lumOff val="0"/>
              <a:alphaOff val="0"/>
            </a:schemeClr>
          </a:fontRef>
        </p:style>
      </p:sp>
      <p:sp>
        <p:nvSpPr>
          <p:cNvPr id="22" name="Oval 21"/>
          <p:cNvSpPr/>
          <p:nvPr/>
        </p:nvSpPr>
        <p:spPr>
          <a:xfrm>
            <a:off x="6249988" y="4619625"/>
            <a:ext cx="963612" cy="965200"/>
          </a:xfrm>
          <a:prstGeom prst="ellipse">
            <a:avLst/>
          </a:prstGeom>
          <a:blipFill rotWithShape="1">
            <a:blip r:embed="rId6" cstate="print"/>
            <a:stretch>
              <a:fillRect/>
            </a:stretch>
          </a:blipFill>
          <a:ln>
            <a:solidFill>
              <a:srgbClr val="FFFF00"/>
            </a:solidFill>
          </a:ln>
        </p:spPr>
        <p:style>
          <a:lnRef idx="2">
            <a:scrgbClr r="0" g="0" b="0"/>
          </a:lnRef>
          <a:fillRef idx="1">
            <a:scrgbClr r="0" g="0" b="0"/>
          </a:fillRef>
          <a:effectRef idx="0">
            <a:schemeClr val="accent2">
              <a:tint val="50000"/>
              <a:hueOff val="0"/>
              <a:satOff val="-2072"/>
              <a:lumOff val="13457"/>
              <a:alphaOff val="0"/>
            </a:schemeClr>
          </a:effectRef>
          <a:fontRef idx="minor">
            <a:schemeClr val="lt1">
              <a:hueOff val="0"/>
              <a:satOff val="0"/>
              <a:lumOff val="0"/>
              <a:alphaOff val="0"/>
            </a:schemeClr>
          </a:fontRef>
        </p:style>
      </p:sp>
      <p:sp>
        <p:nvSpPr>
          <p:cNvPr id="24" name="Title 8"/>
          <p:cNvSpPr txBox="1">
            <a:spLocks/>
          </p:cNvSpPr>
          <p:nvPr/>
        </p:nvSpPr>
        <p:spPr bwMode="auto">
          <a:xfrm>
            <a:off x="1422400" y="436563"/>
            <a:ext cx="7383463" cy="947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rgbClr val="0C9FFA"/>
                </a:solidFill>
                <a:latin typeface="+mj-lt"/>
                <a:ea typeface="+mj-ea"/>
                <a:cs typeface="+mj-cs"/>
              </a:defRPr>
            </a:lvl1pPr>
            <a:lvl2pPr algn="ctr" rtl="0" eaLnBrk="0" fontAlgn="base" hangingPunct="0">
              <a:spcBef>
                <a:spcPct val="0"/>
              </a:spcBef>
              <a:spcAft>
                <a:spcPct val="0"/>
              </a:spcAft>
              <a:defRPr sz="4400">
                <a:solidFill>
                  <a:srgbClr val="0C9FFA"/>
                </a:solidFill>
                <a:latin typeface="Arial" charset="0"/>
              </a:defRPr>
            </a:lvl2pPr>
            <a:lvl3pPr algn="ctr" rtl="0" eaLnBrk="0" fontAlgn="base" hangingPunct="0">
              <a:spcBef>
                <a:spcPct val="0"/>
              </a:spcBef>
              <a:spcAft>
                <a:spcPct val="0"/>
              </a:spcAft>
              <a:defRPr sz="4400">
                <a:solidFill>
                  <a:srgbClr val="0C9FFA"/>
                </a:solidFill>
                <a:latin typeface="Arial" charset="0"/>
              </a:defRPr>
            </a:lvl3pPr>
            <a:lvl4pPr algn="ctr" rtl="0" eaLnBrk="0" fontAlgn="base" hangingPunct="0">
              <a:spcBef>
                <a:spcPct val="0"/>
              </a:spcBef>
              <a:spcAft>
                <a:spcPct val="0"/>
              </a:spcAft>
              <a:defRPr sz="4400">
                <a:solidFill>
                  <a:srgbClr val="0C9FFA"/>
                </a:solidFill>
                <a:latin typeface="Arial" charset="0"/>
              </a:defRPr>
            </a:lvl4pPr>
            <a:lvl5pPr algn="ctr" rtl="0" eaLnBrk="0" fontAlgn="base" hangingPunct="0">
              <a:spcBef>
                <a:spcPct val="0"/>
              </a:spcBef>
              <a:spcAft>
                <a:spcPct val="0"/>
              </a:spcAft>
              <a:defRPr sz="4400">
                <a:solidFill>
                  <a:srgbClr val="0C9FFA"/>
                </a:solidFill>
                <a:latin typeface="Arial" charset="0"/>
              </a:defRPr>
            </a:lvl5pPr>
            <a:lvl6pPr marL="457200" algn="ctr" rtl="0" fontAlgn="base">
              <a:spcBef>
                <a:spcPct val="0"/>
              </a:spcBef>
              <a:spcAft>
                <a:spcPct val="0"/>
              </a:spcAft>
              <a:defRPr sz="4400">
                <a:solidFill>
                  <a:srgbClr val="0C9FFA"/>
                </a:solidFill>
                <a:latin typeface="Arial" charset="0"/>
              </a:defRPr>
            </a:lvl6pPr>
            <a:lvl7pPr marL="914400" algn="ctr" rtl="0" fontAlgn="base">
              <a:spcBef>
                <a:spcPct val="0"/>
              </a:spcBef>
              <a:spcAft>
                <a:spcPct val="0"/>
              </a:spcAft>
              <a:defRPr sz="4400">
                <a:solidFill>
                  <a:srgbClr val="0C9FFA"/>
                </a:solidFill>
                <a:latin typeface="Arial" charset="0"/>
              </a:defRPr>
            </a:lvl7pPr>
            <a:lvl8pPr marL="1371600" algn="ctr" rtl="0" fontAlgn="base">
              <a:spcBef>
                <a:spcPct val="0"/>
              </a:spcBef>
              <a:spcAft>
                <a:spcPct val="0"/>
              </a:spcAft>
              <a:defRPr sz="4400">
                <a:solidFill>
                  <a:srgbClr val="0C9FFA"/>
                </a:solidFill>
                <a:latin typeface="Arial" charset="0"/>
              </a:defRPr>
            </a:lvl8pPr>
            <a:lvl9pPr marL="1828800" algn="ctr" rtl="0" fontAlgn="base">
              <a:spcBef>
                <a:spcPct val="0"/>
              </a:spcBef>
              <a:spcAft>
                <a:spcPct val="0"/>
              </a:spcAft>
              <a:defRPr sz="4400">
                <a:solidFill>
                  <a:srgbClr val="0C9FFA"/>
                </a:solidFill>
                <a:latin typeface="Arial" charset="0"/>
              </a:defRPr>
            </a:lvl9pPr>
          </a:lstStyle>
          <a:p>
            <a:pPr algn="l">
              <a:defRPr/>
            </a:pPr>
            <a:r>
              <a:rPr lang="fr-BE" altLang="en-US" sz="3600" b="1" kern="0" dirty="0" smtClean="0">
                <a:latin typeface="Myriad Pro"/>
                <a:ea typeface="Verdana" pitchFamily="34" charset="0"/>
                <a:cs typeface="Verdana" pitchFamily="34" charset="0"/>
              </a:rPr>
              <a:t>R</a:t>
            </a:r>
            <a:r>
              <a:rPr lang="hr-HR" altLang="en-US" sz="3600" b="1" kern="0" dirty="0" smtClean="0">
                <a:latin typeface="Myriad Pro"/>
                <a:ea typeface="Verdana" pitchFamily="34" charset="0"/>
                <a:cs typeface="Verdana" pitchFamily="34" charset="0"/>
              </a:rPr>
              <a:t>egrutacija</a:t>
            </a:r>
            <a:r>
              <a:rPr lang="fr-BE" altLang="en-US" sz="3600" b="1" kern="0" dirty="0" smtClean="0">
                <a:latin typeface="Myriad Pro"/>
                <a:ea typeface="Verdana" pitchFamily="34" charset="0"/>
                <a:cs typeface="Verdana" pitchFamily="34" charset="0"/>
              </a:rPr>
              <a:t> </a:t>
            </a:r>
            <a:br>
              <a:rPr lang="fr-BE" altLang="en-US" sz="3600" b="1" kern="0" dirty="0" smtClean="0">
                <a:latin typeface="Myriad Pro"/>
                <a:ea typeface="Verdana" pitchFamily="34" charset="0"/>
                <a:cs typeface="Verdana" pitchFamily="34" charset="0"/>
              </a:rPr>
            </a:br>
            <a:endParaRPr lang="fr-BE" altLang="en-US" sz="3600" b="1" kern="0" dirty="0" smtClean="0">
              <a:latin typeface="Myriad Pro"/>
              <a:ea typeface="Verdana" pitchFamily="34" charset="0"/>
              <a:cs typeface="Verdana" pitchFamily="34" charset="0"/>
            </a:endParaRPr>
          </a:p>
        </p:txBody>
      </p:sp>
      <p:sp>
        <p:nvSpPr>
          <p:cNvPr id="25" name="Oval 24"/>
          <p:cNvSpPr/>
          <p:nvPr/>
        </p:nvSpPr>
        <p:spPr>
          <a:xfrm>
            <a:off x="250825" y="476250"/>
            <a:ext cx="762000" cy="762000"/>
          </a:xfrm>
          <a:prstGeom prst="ellipse">
            <a:avLst/>
          </a:prstGeom>
          <a:blipFill rotWithShape="1">
            <a:blip r:embed="rId7" cstate="print"/>
            <a:stretch>
              <a:fillRect/>
            </a:stretch>
          </a:blipFill>
          <a:ln>
            <a:solidFill>
              <a:srgbClr val="FFFF00"/>
            </a:solidFill>
          </a:ln>
        </p:spPr>
        <p:style>
          <a:lnRef idx="2">
            <a:scrgbClr r="0" g="0" b="0"/>
          </a:lnRef>
          <a:fillRef idx="1">
            <a:scrgbClr r="0" g="0" b="0"/>
          </a:fillRef>
          <a:effectRef idx="0">
            <a:schemeClr val="accent2">
              <a:tint val="50000"/>
              <a:hueOff val="0"/>
              <a:satOff val="-2072"/>
              <a:lumOff val="13457"/>
              <a:alphaOff val="0"/>
            </a:schemeClr>
          </a:effectRef>
          <a:fontRef idx="minor">
            <a:schemeClr val="lt1">
              <a:hueOff val="0"/>
              <a:satOff val="0"/>
              <a:lumOff val="0"/>
              <a:alphaOff val="0"/>
            </a:schemeClr>
          </a:fontRef>
        </p:style>
      </p:sp>
      <p:sp>
        <p:nvSpPr>
          <p:cNvPr id="17" name="Oval 16"/>
          <p:cNvSpPr/>
          <p:nvPr/>
        </p:nvSpPr>
        <p:spPr>
          <a:xfrm>
            <a:off x="231775" y="492125"/>
            <a:ext cx="868363" cy="836613"/>
          </a:xfrm>
          <a:prstGeom prst="ellipse">
            <a:avLst/>
          </a:prstGeom>
          <a:blipFill rotWithShape="1">
            <a:blip r:embed="rId8" cstate="print"/>
            <a:stretch>
              <a:fillRect/>
            </a:stretch>
          </a:blipFill>
          <a:ln>
            <a:solidFill>
              <a:srgbClr val="FFFF00"/>
            </a:solidFill>
          </a:ln>
        </p:spPr>
        <p:style>
          <a:lnRef idx="2">
            <a:scrgbClr r="0" g="0" b="0"/>
          </a:lnRef>
          <a:fillRef idx="1">
            <a:scrgbClr r="0" g="0" b="0"/>
          </a:fillRef>
          <a:effectRef idx="0">
            <a:schemeClr val="accent2">
              <a:tint val="50000"/>
              <a:hueOff val="0"/>
              <a:satOff val="0"/>
              <a:lumOff val="0"/>
              <a:alphaOff val="0"/>
            </a:schemeClr>
          </a:effectRef>
          <a:fontRef idx="minor">
            <a:schemeClr val="lt1">
              <a:hueOff val="0"/>
              <a:satOff val="0"/>
              <a:lumOff val="0"/>
              <a:alphaOff val="0"/>
            </a:schemeClr>
          </a:fontRef>
        </p:style>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8"/>
          <p:cNvSpPr>
            <a:spLocks noGrp="1"/>
          </p:cNvSpPr>
          <p:nvPr>
            <p:ph type="title"/>
          </p:nvPr>
        </p:nvSpPr>
        <p:spPr>
          <a:xfrm>
            <a:off x="1422400" y="436563"/>
            <a:ext cx="7613650" cy="947737"/>
          </a:xfrm>
        </p:spPr>
        <p:txBody>
          <a:bodyPr/>
          <a:lstStyle/>
          <a:p>
            <a:pPr algn="l"/>
            <a:r>
              <a:rPr lang="fr-BE" altLang="en-US" sz="2800" dirty="0" smtClean="0">
                <a:latin typeface="Verdana" pitchFamily="34" charset="0"/>
                <a:ea typeface="Verdana" pitchFamily="34" charset="0"/>
                <a:cs typeface="Verdana" pitchFamily="34" charset="0"/>
              </a:rPr>
              <a:t> </a:t>
            </a:r>
            <a:br>
              <a:rPr lang="fr-BE" altLang="en-US" sz="2800" dirty="0" smtClean="0">
                <a:latin typeface="Verdana" pitchFamily="34" charset="0"/>
                <a:ea typeface="Verdana" pitchFamily="34" charset="0"/>
                <a:cs typeface="Verdana" pitchFamily="34" charset="0"/>
              </a:rPr>
            </a:br>
            <a:r>
              <a:rPr lang="fr-BE" altLang="en-US" sz="2800" dirty="0" smtClean="0">
                <a:latin typeface="Verdana" pitchFamily="34" charset="0"/>
                <a:ea typeface="Verdana" pitchFamily="34" charset="0"/>
                <a:cs typeface="Verdana" pitchFamily="34" charset="0"/>
              </a:rPr>
              <a:t> </a:t>
            </a:r>
            <a:r>
              <a:rPr lang="hr-HR" altLang="en-US" sz="3600" b="1" dirty="0" smtClean="0">
                <a:latin typeface="Myriad Pro" pitchFamily="34" charset="0"/>
                <a:ea typeface="Verdana" pitchFamily="34" charset="0"/>
                <a:cs typeface="Verdana" pitchFamily="34" charset="0"/>
              </a:rPr>
              <a:t>Kako se prijaviti</a:t>
            </a:r>
            <a:r>
              <a:rPr lang="fr-BE" altLang="en-US" sz="3600" b="1" dirty="0" smtClean="0">
                <a:latin typeface="Myriad Pro" pitchFamily="34" charset="0"/>
                <a:ea typeface="Verdana" pitchFamily="34" charset="0"/>
                <a:cs typeface="Verdana" pitchFamily="34" charset="0"/>
              </a:rPr>
              <a:t>? </a:t>
            </a:r>
            <a:br>
              <a:rPr lang="fr-BE" altLang="en-US" sz="3600" b="1" dirty="0" smtClean="0">
                <a:latin typeface="Myriad Pro" pitchFamily="34" charset="0"/>
                <a:ea typeface="Verdana" pitchFamily="34" charset="0"/>
                <a:cs typeface="Verdana" pitchFamily="34" charset="0"/>
              </a:rPr>
            </a:br>
            <a:endParaRPr lang="fr-BE" altLang="en-US" sz="3600" b="1" dirty="0" smtClean="0">
              <a:latin typeface="Myriad Pro" pitchFamily="34" charset="0"/>
              <a:ea typeface="Verdana" pitchFamily="34" charset="0"/>
              <a:cs typeface="Verdana" pitchFamily="34" charset="0"/>
            </a:endParaRPr>
          </a:p>
        </p:txBody>
      </p:sp>
      <p:sp>
        <p:nvSpPr>
          <p:cNvPr id="6" name="Rectangle 5"/>
          <p:cNvSpPr/>
          <p:nvPr/>
        </p:nvSpPr>
        <p:spPr>
          <a:xfrm>
            <a:off x="1301750" y="4941888"/>
            <a:ext cx="7777163" cy="830997"/>
          </a:xfrm>
          <a:prstGeom prst="rect">
            <a:avLst/>
          </a:prstGeom>
        </p:spPr>
        <p:txBody>
          <a:bodyPr>
            <a:spAutoFit/>
          </a:bodyPr>
          <a:lstStyle/>
          <a:p>
            <a:pPr>
              <a:defRPr/>
            </a:pPr>
            <a:r>
              <a:rPr lang="fr-BE" sz="2400" b="1" kern="0" dirty="0">
                <a:solidFill>
                  <a:srgbClr val="000099"/>
                </a:solidFill>
                <a:latin typeface="Myriad Pro"/>
              </a:rPr>
              <a:t>Graduates.eu-careers.eu</a:t>
            </a:r>
          </a:p>
          <a:p>
            <a:pPr>
              <a:defRPr/>
            </a:pPr>
            <a:r>
              <a:rPr lang="hr-HR" sz="2400" b="1" kern="0" dirty="0" smtClean="0">
                <a:solidFill>
                  <a:srgbClr val="000099"/>
                </a:solidFill>
                <a:latin typeface="Myriad Pro"/>
              </a:rPr>
              <a:t>Prijave od 19. ožujka do 21. travnja 2015.</a:t>
            </a:r>
            <a:endParaRPr lang="fr-BE" sz="2400" b="1" dirty="0">
              <a:solidFill>
                <a:srgbClr val="000000"/>
              </a:solidFill>
              <a:latin typeface="Myriad Pro"/>
            </a:endParaRPr>
          </a:p>
        </p:txBody>
      </p:sp>
      <p:pic>
        <p:nvPicPr>
          <p:cNvPr id="20484" name="Picture 7"/>
          <p:cNvPicPr>
            <a:picLocks noChangeAspect="1" noChangeArrowheads="1"/>
          </p:cNvPicPr>
          <p:nvPr/>
        </p:nvPicPr>
        <p:blipFill>
          <a:blip r:embed="rId3" cstate="print"/>
          <a:srcRect/>
          <a:stretch>
            <a:fillRect/>
          </a:stretch>
        </p:blipFill>
        <p:spPr bwMode="auto">
          <a:xfrm>
            <a:off x="1116013" y="1557338"/>
            <a:ext cx="6616700" cy="2990850"/>
          </a:xfrm>
          <a:prstGeom prst="rect">
            <a:avLst/>
          </a:prstGeom>
          <a:noFill/>
          <a:ln w="9525">
            <a:noFill/>
            <a:miter lim="800000"/>
            <a:headEnd/>
            <a:tailEnd/>
          </a:ln>
        </p:spPr>
      </p:pic>
      <p:sp>
        <p:nvSpPr>
          <p:cNvPr id="20485" name="TextBox 9"/>
          <p:cNvSpPr txBox="1">
            <a:spLocks noChangeArrowheads="1"/>
          </p:cNvSpPr>
          <p:nvPr/>
        </p:nvSpPr>
        <p:spPr bwMode="auto">
          <a:xfrm>
            <a:off x="6440488" y="115888"/>
            <a:ext cx="2714625" cy="338137"/>
          </a:xfrm>
          <a:prstGeom prst="rect">
            <a:avLst/>
          </a:prstGeom>
          <a:solidFill>
            <a:srgbClr val="FFFF00"/>
          </a:solidFill>
          <a:ln w="9525">
            <a:noFill/>
            <a:miter lim="800000"/>
            <a:headEnd/>
            <a:tailEnd/>
          </a:ln>
        </p:spPr>
        <p:txBody>
          <a:bodyPr>
            <a:spAutoFit/>
          </a:bodyPr>
          <a:lstStyle/>
          <a:p>
            <a:pPr algn="r"/>
            <a:r>
              <a:rPr lang="fr-BE" sz="1600" b="1">
                <a:solidFill>
                  <a:srgbClr val="000000"/>
                </a:solidFill>
                <a:latin typeface="Myriad Pro" pitchFamily="34" charset="0"/>
              </a:rPr>
              <a:t>Generalist competition</a:t>
            </a:r>
          </a:p>
        </p:txBody>
      </p:sp>
      <p:sp>
        <p:nvSpPr>
          <p:cNvPr id="9" name="Oval 8"/>
          <p:cNvSpPr/>
          <p:nvPr/>
        </p:nvSpPr>
        <p:spPr>
          <a:xfrm>
            <a:off x="336550" y="385763"/>
            <a:ext cx="965200" cy="965200"/>
          </a:xfrm>
          <a:prstGeom prst="ellipse">
            <a:avLst/>
          </a:prstGeom>
          <a:blipFill rotWithShape="1">
            <a:blip r:embed="rId4" cstate="print"/>
            <a:stretch>
              <a:fillRect/>
            </a:stretch>
          </a:blipFill>
          <a:ln>
            <a:solidFill>
              <a:srgbClr val="FFFF00"/>
            </a:solidFill>
          </a:ln>
        </p:spPr>
        <p:style>
          <a:lnRef idx="2">
            <a:scrgbClr r="0" g="0" b="0"/>
          </a:lnRef>
          <a:fillRef idx="1">
            <a:scrgbClr r="0" g="0" b="0"/>
          </a:fillRef>
          <a:effectRef idx="0">
            <a:schemeClr val="accent2">
              <a:tint val="50000"/>
              <a:hueOff val="0"/>
              <a:satOff val="0"/>
              <a:lumOff val="0"/>
              <a:alphaOff val="0"/>
            </a:schemeClr>
          </a:effectRef>
          <a:fontRef idx="minor">
            <a:schemeClr val="lt1">
              <a:hueOff val="0"/>
              <a:satOff val="0"/>
              <a:lumOff val="0"/>
              <a:alphaOff val="0"/>
            </a:schemeClr>
          </a:fontRef>
        </p:style>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hr-HR" sz="2800" b="1" smtClean="0">
                <a:latin typeface="Century Gothic" pitchFamily="34" charset="0"/>
              </a:rPr>
              <a:t>Paket prednosti</a:t>
            </a:r>
            <a:endParaRPr lang="nl-NL" sz="2800" b="1" smtClean="0">
              <a:latin typeface="Century Gothic" pitchFamily="34" charset="0"/>
            </a:endParaRPr>
          </a:p>
        </p:txBody>
      </p:sp>
      <p:sp>
        <p:nvSpPr>
          <p:cNvPr id="36867" name="Rectangle 3"/>
          <p:cNvSpPr>
            <a:spLocks noGrp="1" noChangeArrowheads="1"/>
          </p:cNvSpPr>
          <p:nvPr>
            <p:ph type="body" idx="1"/>
          </p:nvPr>
        </p:nvSpPr>
        <p:spPr>
          <a:xfrm>
            <a:off x="457200" y="1125538"/>
            <a:ext cx="8229600" cy="4525962"/>
          </a:xfrm>
        </p:spPr>
        <p:txBody>
          <a:bodyPr/>
          <a:lstStyle/>
          <a:p>
            <a:pPr>
              <a:lnSpc>
                <a:spcPct val="90000"/>
              </a:lnSpc>
            </a:pPr>
            <a:r>
              <a:rPr lang="hr-HR" b="1" dirty="0" smtClean="0">
                <a:latin typeface="Century Gothic" pitchFamily="34" charset="0"/>
              </a:rPr>
              <a:t>Plaća</a:t>
            </a:r>
            <a:r>
              <a:rPr lang="nl-BE" dirty="0" smtClean="0">
                <a:latin typeface="Century Gothic" pitchFamily="34" charset="0"/>
              </a:rPr>
              <a:t> AD5: 		43</a:t>
            </a:r>
            <a:r>
              <a:rPr lang="hr-HR" dirty="0" smtClean="0">
                <a:latin typeface="Century Gothic" pitchFamily="34" charset="0"/>
              </a:rPr>
              <a:t>84</a:t>
            </a:r>
            <a:r>
              <a:rPr lang="nl-BE" dirty="0" smtClean="0">
                <a:latin typeface="Century Gothic" pitchFamily="34" charset="0"/>
              </a:rPr>
              <a:t> €/m</a:t>
            </a:r>
            <a:r>
              <a:rPr lang="hr-HR" dirty="0" smtClean="0">
                <a:latin typeface="Century Gothic" pitchFamily="34" charset="0"/>
              </a:rPr>
              <a:t>jesečno</a:t>
            </a:r>
            <a:endParaRPr lang="nl-BE" dirty="0" smtClean="0">
              <a:latin typeface="Century Gothic" pitchFamily="34" charset="0"/>
            </a:endParaRPr>
          </a:p>
          <a:p>
            <a:pPr>
              <a:lnSpc>
                <a:spcPct val="90000"/>
              </a:lnSpc>
            </a:pPr>
            <a:r>
              <a:rPr lang="hr-HR" b="1" dirty="0" smtClean="0">
                <a:latin typeface="Century Gothic" pitchFamily="34" charset="0"/>
              </a:rPr>
              <a:t>Edukacije</a:t>
            </a:r>
            <a:r>
              <a:rPr lang="nl-BE" dirty="0" smtClean="0">
                <a:latin typeface="Century Gothic" pitchFamily="34" charset="0"/>
              </a:rPr>
              <a:t>:		- </a:t>
            </a:r>
            <a:r>
              <a:rPr lang="hr-HR" dirty="0" smtClean="0">
                <a:latin typeface="Century Gothic" pitchFamily="34" charset="0"/>
              </a:rPr>
              <a:t>jezici</a:t>
            </a:r>
            <a:r>
              <a:rPr lang="nl-BE" dirty="0" smtClean="0">
                <a:latin typeface="Century Gothic" pitchFamily="34" charset="0"/>
              </a:rPr>
              <a:t/>
            </a:r>
            <a:br>
              <a:rPr lang="nl-BE" dirty="0" smtClean="0">
                <a:latin typeface="Century Gothic" pitchFamily="34" charset="0"/>
              </a:rPr>
            </a:br>
            <a:r>
              <a:rPr lang="nl-BE" dirty="0" smtClean="0">
                <a:latin typeface="Century Gothic" pitchFamily="34" charset="0"/>
              </a:rPr>
              <a:t>				-</a:t>
            </a:r>
            <a:r>
              <a:rPr lang="hr-HR" dirty="0" smtClean="0">
                <a:latin typeface="Century Gothic" pitchFamily="34" charset="0"/>
              </a:rPr>
              <a:t>vještine</a:t>
            </a:r>
            <a:endParaRPr lang="nl-BE" dirty="0" smtClean="0">
              <a:latin typeface="Century Gothic" pitchFamily="34" charset="0"/>
            </a:endParaRPr>
          </a:p>
          <a:p>
            <a:pPr>
              <a:lnSpc>
                <a:spcPct val="90000"/>
              </a:lnSpc>
            </a:pPr>
            <a:r>
              <a:rPr lang="hr-HR" b="1" dirty="0" smtClean="0">
                <a:latin typeface="Century Gothic" pitchFamily="34" charset="0"/>
              </a:rPr>
              <a:t>Poslovna putovanja</a:t>
            </a:r>
            <a:endParaRPr lang="nl-BE" dirty="0" smtClean="0">
              <a:latin typeface="Century Gothic" pitchFamily="34" charset="0"/>
            </a:endParaRPr>
          </a:p>
          <a:p>
            <a:pPr>
              <a:lnSpc>
                <a:spcPct val="90000"/>
              </a:lnSpc>
            </a:pPr>
            <a:r>
              <a:rPr lang="hr-HR" b="1" dirty="0" smtClean="0">
                <a:latin typeface="Century Gothic" pitchFamily="34" charset="0"/>
              </a:rPr>
              <a:t>Radna pokretljivost</a:t>
            </a:r>
            <a:endParaRPr lang="nl-BE" b="1" dirty="0" smtClean="0">
              <a:latin typeface="Century Gothic" pitchFamily="34" charset="0"/>
            </a:endParaRPr>
          </a:p>
          <a:p>
            <a:pPr>
              <a:lnSpc>
                <a:spcPct val="90000"/>
              </a:lnSpc>
            </a:pPr>
            <a:r>
              <a:rPr lang="hr-HR" dirty="0" smtClean="0">
                <a:latin typeface="Century Gothic" pitchFamily="34" charset="0"/>
              </a:rPr>
              <a:t>Ravnoteža</a:t>
            </a:r>
            <a:r>
              <a:rPr lang="hr-HR" b="1" dirty="0" smtClean="0">
                <a:latin typeface="Century Gothic" pitchFamily="34" charset="0"/>
              </a:rPr>
              <a:t> rad-posao</a:t>
            </a:r>
            <a:endParaRPr lang="nl-BE" b="1" dirty="0" smtClean="0">
              <a:latin typeface="Century Gothic" pitchFamily="34" charset="0"/>
            </a:endParaRPr>
          </a:p>
          <a:p>
            <a:pPr>
              <a:lnSpc>
                <a:spcPct val="90000"/>
              </a:lnSpc>
            </a:pPr>
            <a:r>
              <a:rPr lang="nl-BE" dirty="0" smtClean="0">
                <a:latin typeface="Century Gothic" pitchFamily="34" charset="0"/>
              </a:rPr>
              <a:t>- </a:t>
            </a:r>
            <a:r>
              <a:rPr lang="hr-HR" dirty="0" smtClean="0">
                <a:latin typeface="Century Gothic" pitchFamily="34" charset="0"/>
              </a:rPr>
              <a:t>zdravstveno</a:t>
            </a:r>
          </a:p>
          <a:p>
            <a:pPr>
              <a:lnSpc>
                <a:spcPct val="90000"/>
              </a:lnSpc>
              <a:buFontTx/>
              <a:buNone/>
            </a:pPr>
            <a:r>
              <a:rPr lang="hr-HR" dirty="0" smtClean="0">
                <a:latin typeface="Century Gothic" pitchFamily="34" charset="0"/>
              </a:rPr>
              <a:t>   - briga o djeci</a:t>
            </a:r>
          </a:p>
          <a:p>
            <a:pPr>
              <a:lnSpc>
                <a:spcPct val="90000"/>
              </a:lnSpc>
              <a:buFontTx/>
              <a:buNone/>
            </a:pPr>
            <a:r>
              <a:rPr lang="hr-HR" dirty="0" smtClean="0">
                <a:latin typeface="Century Gothic" pitchFamily="34" charset="0"/>
              </a:rPr>
              <a:t>   - europske škole</a:t>
            </a:r>
            <a:r>
              <a:rPr lang="nl-BE" dirty="0" smtClean="0">
                <a:latin typeface="Century Gothic" pitchFamily="34" charset="0"/>
              </a:rPr>
              <a:t>	</a:t>
            </a:r>
            <a:endParaRPr lang="nl-NL" dirty="0" smtClean="0">
              <a:latin typeface="Century Gothic"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179388" y="0"/>
            <a:ext cx="8713787" cy="1143000"/>
          </a:xfrm>
        </p:spPr>
        <p:txBody>
          <a:bodyPr/>
          <a:lstStyle/>
          <a:p>
            <a:endParaRPr lang="fr-BE" smtClean="0">
              <a:latin typeface="Century Gothic" pitchFamily="34" charset="0"/>
            </a:endParaRPr>
          </a:p>
        </p:txBody>
      </p:sp>
      <p:graphicFrame>
        <p:nvGraphicFramePr>
          <p:cNvPr id="3" name="Diagram 2"/>
          <p:cNvGraphicFramePr/>
          <p:nvPr/>
        </p:nvGraphicFramePr>
        <p:xfrm>
          <a:off x="467544" y="1052736"/>
          <a:ext cx="8280920" cy="4608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4"/>
          <p:cNvSpPr txBox="1">
            <a:spLocks noChangeArrowheads="1"/>
          </p:cNvSpPr>
          <p:nvPr/>
        </p:nvSpPr>
        <p:spPr bwMode="auto">
          <a:xfrm>
            <a:off x="914400" y="1412875"/>
            <a:ext cx="1554163" cy="3046413"/>
          </a:xfrm>
          <a:prstGeom prst="rect">
            <a:avLst/>
          </a:prstGeom>
          <a:noFill/>
          <a:ln w="9525">
            <a:noFill/>
            <a:miter lim="800000"/>
            <a:headEnd/>
            <a:tailEnd/>
          </a:ln>
        </p:spPr>
        <p:txBody>
          <a:bodyPr wrap="none">
            <a:spAutoFit/>
          </a:bodyPr>
          <a:lstStyle/>
          <a:p>
            <a:r>
              <a:rPr lang="fr-BE" sz="9600" b="1">
                <a:solidFill>
                  <a:srgbClr val="003399"/>
                </a:solidFill>
                <a:cs typeface="Arial" charset="0"/>
              </a:rPr>
              <a:t>80</a:t>
            </a:r>
          </a:p>
          <a:p>
            <a:endParaRPr lang="fr-BE" sz="9600" b="1">
              <a:solidFill>
                <a:srgbClr val="003399"/>
              </a:solidFill>
              <a:cs typeface="Arial" charset="0"/>
            </a:endParaRPr>
          </a:p>
        </p:txBody>
      </p:sp>
      <p:sp>
        <p:nvSpPr>
          <p:cNvPr id="22531" name="Title 5"/>
          <p:cNvSpPr>
            <a:spLocks noGrp="1"/>
          </p:cNvSpPr>
          <p:nvPr>
            <p:ph type="title"/>
          </p:nvPr>
        </p:nvSpPr>
        <p:spPr>
          <a:xfrm>
            <a:off x="2530475" y="549275"/>
            <a:ext cx="7154863" cy="4795838"/>
          </a:xfrm>
        </p:spPr>
        <p:txBody>
          <a:bodyPr/>
          <a:lstStyle/>
          <a:p>
            <a:pPr algn="l"/>
            <a:r>
              <a:rPr lang="fr-BE" b="1" dirty="0" smtClean="0"/>
              <a:t/>
            </a:r>
            <a:br>
              <a:rPr lang="fr-BE" b="1" dirty="0" smtClean="0"/>
            </a:br>
            <a:r>
              <a:rPr lang="hr-HR" b="1" dirty="0" smtClean="0"/>
              <a:t>Tražimo</a:t>
            </a:r>
            <a:br>
              <a:rPr lang="hr-HR" b="1" dirty="0" smtClean="0"/>
            </a:br>
            <a:r>
              <a:rPr lang="hr-HR" sz="3200" b="1" dirty="0" smtClean="0"/>
              <a:t>p</a:t>
            </a:r>
            <a:r>
              <a:rPr lang="hr-HR" sz="3200" b="1" dirty="0" smtClean="0">
                <a:latin typeface="Myriad Pro" pitchFamily="34" charset="0"/>
              </a:rPr>
              <a:t>rvostupnika ili magistara struke za poziciju revizora u financijama, izvedbi i internim revizijama</a:t>
            </a:r>
            <a:r>
              <a:rPr lang="fr-BE" sz="3200" b="1" dirty="0" smtClean="0">
                <a:latin typeface="Myriad Pro" pitchFamily="34" charset="0"/>
                <a:ea typeface="Verdana" pitchFamily="34" charset="0"/>
                <a:cs typeface="Verdana" pitchFamily="34" charset="0"/>
              </a:rPr>
              <a:t/>
            </a:r>
            <a:br>
              <a:rPr lang="fr-BE" sz="3200" b="1" dirty="0" smtClean="0">
                <a:latin typeface="Myriad Pro" pitchFamily="34" charset="0"/>
                <a:ea typeface="Verdana" pitchFamily="34" charset="0"/>
                <a:cs typeface="Verdana" pitchFamily="34" charset="0"/>
              </a:rPr>
            </a:br>
            <a:r>
              <a:rPr lang="hr-HR" sz="3200" b="1" dirty="0" smtClean="0">
                <a:latin typeface="Myriad Pro" pitchFamily="34" charset="0"/>
                <a:ea typeface="Verdana" pitchFamily="34" charset="0"/>
                <a:cs typeface="Verdana" pitchFamily="34" charset="0"/>
              </a:rPr>
              <a:t>za rad u Revizorskom sudu u Luksemburgu</a:t>
            </a:r>
            <a:r>
              <a:rPr lang="fr-BE" sz="3200" b="1" dirty="0" smtClean="0">
                <a:latin typeface="Myriad Pro" pitchFamily="34" charset="0"/>
                <a:ea typeface="Verdana" pitchFamily="34" charset="0"/>
                <a:cs typeface="Verdana" pitchFamily="34" charset="0"/>
              </a:rPr>
              <a:t/>
            </a:r>
            <a:br>
              <a:rPr lang="fr-BE" sz="3200" b="1" dirty="0" smtClean="0">
                <a:latin typeface="Myriad Pro" pitchFamily="34" charset="0"/>
                <a:ea typeface="Verdana" pitchFamily="34" charset="0"/>
                <a:cs typeface="Verdana" pitchFamily="34" charset="0"/>
              </a:rPr>
            </a:br>
            <a:endParaRPr lang="fr-BE" sz="3200" b="1" dirty="0" smtClean="0">
              <a:latin typeface="Myriad Pro" pitchFamily="34" charset="0"/>
              <a:ea typeface="Verdana" pitchFamily="34" charset="0"/>
              <a:cs typeface="Verdana" pitchFamily="34" charset="0"/>
            </a:endParaRPr>
          </a:p>
        </p:txBody>
      </p:sp>
      <p:sp>
        <p:nvSpPr>
          <p:cNvPr id="22532" name="TextBox 9"/>
          <p:cNvSpPr txBox="1">
            <a:spLocks noChangeArrowheads="1"/>
          </p:cNvSpPr>
          <p:nvPr/>
        </p:nvSpPr>
        <p:spPr bwMode="auto">
          <a:xfrm>
            <a:off x="6440488" y="115888"/>
            <a:ext cx="2714625" cy="338137"/>
          </a:xfrm>
          <a:prstGeom prst="rect">
            <a:avLst/>
          </a:prstGeom>
          <a:solidFill>
            <a:srgbClr val="FFFF00"/>
          </a:solidFill>
          <a:ln w="9525">
            <a:noFill/>
            <a:miter lim="800000"/>
            <a:headEnd/>
            <a:tailEnd/>
          </a:ln>
        </p:spPr>
        <p:txBody>
          <a:bodyPr>
            <a:spAutoFit/>
          </a:bodyPr>
          <a:lstStyle/>
          <a:p>
            <a:pPr algn="r"/>
            <a:r>
              <a:rPr lang="hr-HR" sz="1600" b="1" dirty="0" smtClean="0">
                <a:solidFill>
                  <a:srgbClr val="000000"/>
                </a:solidFill>
                <a:latin typeface="Myriad Pro" pitchFamily="34" charset="0"/>
              </a:rPr>
              <a:t>Revizori</a:t>
            </a:r>
            <a:endParaRPr lang="fr-BE" sz="1600" b="1" dirty="0">
              <a:solidFill>
                <a:srgbClr val="000000"/>
              </a:solidFill>
              <a:latin typeface="Myriad Pro" pitchFamily="34" charset="0"/>
            </a:endParaRPr>
          </a:p>
        </p:txBody>
      </p:sp>
      <p:pic>
        <p:nvPicPr>
          <p:cNvPr id="22533" name="Picture 9"/>
          <p:cNvPicPr>
            <a:picLocks noChangeAspect="1"/>
          </p:cNvPicPr>
          <p:nvPr/>
        </p:nvPicPr>
        <p:blipFill>
          <a:blip r:embed="rId3" cstate="print"/>
          <a:srcRect/>
          <a:stretch>
            <a:fillRect/>
          </a:stretch>
        </p:blipFill>
        <p:spPr bwMode="auto">
          <a:xfrm>
            <a:off x="6156325" y="4581525"/>
            <a:ext cx="2351088" cy="1028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79388" y="0"/>
            <a:ext cx="8713787" cy="1143000"/>
          </a:xfrm>
        </p:spPr>
        <p:txBody>
          <a:bodyPr/>
          <a:lstStyle/>
          <a:p>
            <a:r>
              <a:rPr lang="fr-BE" b="1" dirty="0" smtClean="0">
                <a:latin typeface="Myriad Pro" pitchFamily="34" charset="0"/>
                <a:ea typeface="Verdana" pitchFamily="34" charset="0"/>
                <a:cs typeface="Verdana" pitchFamily="34" charset="0"/>
              </a:rPr>
              <a:t/>
            </a:r>
            <a:br>
              <a:rPr lang="fr-BE" b="1" dirty="0" smtClean="0">
                <a:latin typeface="Myriad Pro" pitchFamily="34" charset="0"/>
                <a:ea typeface="Verdana" pitchFamily="34" charset="0"/>
                <a:cs typeface="Verdana" pitchFamily="34" charset="0"/>
              </a:rPr>
            </a:br>
            <a:r>
              <a:rPr lang="hr-HR" sz="3600" b="1" dirty="0" smtClean="0">
                <a:latin typeface="Myriad Pro" pitchFamily="34" charset="0"/>
                <a:ea typeface="Verdana" pitchFamily="34" charset="0"/>
                <a:cs typeface="Verdana" pitchFamily="34" charset="0"/>
              </a:rPr>
              <a:t>Tražimo li baš tebe</a:t>
            </a:r>
            <a:r>
              <a:rPr lang="fr-BE" sz="3600" b="1" dirty="0" smtClean="0">
                <a:latin typeface="Myriad Pro" pitchFamily="34" charset="0"/>
                <a:ea typeface="Verdana" pitchFamily="34" charset="0"/>
                <a:cs typeface="Verdana" pitchFamily="34" charset="0"/>
              </a:rPr>
              <a:t>?</a:t>
            </a:r>
            <a:endParaRPr lang="fr-BE" sz="3600" dirty="0" smtClean="0">
              <a:latin typeface="Myriad Pro" pitchFamily="34" charset="0"/>
              <a:ea typeface="Verdana" pitchFamily="34" charset="0"/>
              <a:cs typeface="Verdana" pitchFamily="34" charset="0"/>
            </a:endParaRPr>
          </a:p>
        </p:txBody>
      </p:sp>
      <p:graphicFrame>
        <p:nvGraphicFramePr>
          <p:cNvPr id="3" name="Diagram 2"/>
          <p:cNvGraphicFramePr/>
          <p:nvPr/>
        </p:nvGraphicFramePr>
        <p:xfrm>
          <a:off x="467544" y="1052736"/>
          <a:ext cx="8280920" cy="4608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316" name="TextBox 9"/>
          <p:cNvSpPr txBox="1">
            <a:spLocks noChangeArrowheads="1"/>
          </p:cNvSpPr>
          <p:nvPr/>
        </p:nvSpPr>
        <p:spPr bwMode="auto">
          <a:xfrm>
            <a:off x="6405563" y="193675"/>
            <a:ext cx="2714625" cy="338138"/>
          </a:xfrm>
          <a:prstGeom prst="rect">
            <a:avLst/>
          </a:prstGeom>
          <a:solidFill>
            <a:srgbClr val="FFFF00"/>
          </a:solidFill>
          <a:ln w="9525">
            <a:noFill/>
            <a:miter lim="800000"/>
            <a:headEnd/>
            <a:tailEnd/>
          </a:ln>
        </p:spPr>
        <p:txBody>
          <a:bodyPr>
            <a:spAutoFit/>
          </a:bodyPr>
          <a:lstStyle/>
          <a:p>
            <a:pPr algn="r"/>
            <a:r>
              <a:rPr lang="hr-HR" sz="1600" b="1" dirty="0" smtClean="0">
                <a:solidFill>
                  <a:srgbClr val="000000"/>
                </a:solidFill>
                <a:latin typeface="Myriad Pro" pitchFamily="34" charset="0"/>
              </a:rPr>
              <a:t>Revizori</a:t>
            </a:r>
            <a:endParaRPr lang="fr-BE" sz="1600" b="1" dirty="0">
              <a:solidFill>
                <a:srgbClr val="000000"/>
              </a:solidFill>
              <a:latin typeface="Myriad Pro"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179388" y="0"/>
            <a:ext cx="8713787" cy="1143000"/>
          </a:xfrm>
        </p:spPr>
        <p:txBody>
          <a:bodyPr/>
          <a:lstStyle/>
          <a:p>
            <a:r>
              <a:rPr lang="fr-BE" b="1" dirty="0" smtClean="0">
                <a:latin typeface="Myriad Pro" pitchFamily="34" charset="0"/>
                <a:ea typeface="Verdana" pitchFamily="34" charset="0"/>
                <a:cs typeface="Verdana" pitchFamily="34" charset="0"/>
              </a:rPr>
              <a:t/>
            </a:r>
            <a:br>
              <a:rPr lang="fr-BE" b="1" dirty="0" smtClean="0">
                <a:latin typeface="Myriad Pro" pitchFamily="34" charset="0"/>
                <a:ea typeface="Verdana" pitchFamily="34" charset="0"/>
                <a:cs typeface="Verdana" pitchFamily="34" charset="0"/>
              </a:rPr>
            </a:br>
            <a:r>
              <a:rPr lang="hr-HR" b="1" dirty="0" smtClean="0">
                <a:latin typeface="Myriad Pro" pitchFamily="34" charset="0"/>
                <a:ea typeface="Verdana" pitchFamily="34" charset="0"/>
                <a:cs typeface="Verdana" pitchFamily="34" charset="0"/>
              </a:rPr>
              <a:t>Tražimo li baš tebe</a:t>
            </a:r>
            <a:r>
              <a:rPr lang="fr-BE" b="1" dirty="0" smtClean="0">
                <a:latin typeface="Myriad Pro" pitchFamily="34" charset="0"/>
                <a:ea typeface="Verdana" pitchFamily="34" charset="0"/>
                <a:cs typeface="Verdana" pitchFamily="34" charset="0"/>
              </a:rPr>
              <a:t>?</a:t>
            </a:r>
            <a:endParaRPr lang="fr-BE" dirty="0" smtClean="0">
              <a:latin typeface="Myriad Pro" pitchFamily="34" charset="0"/>
              <a:ea typeface="Verdana" pitchFamily="34" charset="0"/>
              <a:cs typeface="Verdana" pitchFamily="34" charset="0"/>
            </a:endParaRPr>
          </a:p>
        </p:txBody>
      </p:sp>
      <p:graphicFrame>
        <p:nvGraphicFramePr>
          <p:cNvPr id="3" name="Diagram 2"/>
          <p:cNvGraphicFramePr/>
          <p:nvPr/>
        </p:nvGraphicFramePr>
        <p:xfrm>
          <a:off x="539552" y="1988841"/>
          <a:ext cx="3168352" cy="3067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580" name="TextBox 9"/>
          <p:cNvSpPr txBox="1">
            <a:spLocks noChangeArrowheads="1"/>
          </p:cNvSpPr>
          <p:nvPr/>
        </p:nvSpPr>
        <p:spPr bwMode="auto">
          <a:xfrm>
            <a:off x="6405563" y="193675"/>
            <a:ext cx="2714625" cy="338138"/>
          </a:xfrm>
          <a:prstGeom prst="rect">
            <a:avLst/>
          </a:prstGeom>
          <a:solidFill>
            <a:srgbClr val="FFFF00"/>
          </a:solidFill>
          <a:ln w="9525">
            <a:noFill/>
            <a:miter lim="800000"/>
            <a:headEnd/>
            <a:tailEnd/>
          </a:ln>
        </p:spPr>
        <p:txBody>
          <a:bodyPr>
            <a:spAutoFit/>
          </a:bodyPr>
          <a:lstStyle/>
          <a:p>
            <a:pPr algn="r"/>
            <a:r>
              <a:rPr lang="hr-HR" sz="1600" b="1" dirty="0" smtClean="0">
                <a:solidFill>
                  <a:srgbClr val="000000"/>
                </a:solidFill>
                <a:latin typeface="Myriad Pro" pitchFamily="34" charset="0"/>
              </a:rPr>
              <a:t>Revizori</a:t>
            </a:r>
            <a:endParaRPr lang="fr-BE" sz="1600" b="1" dirty="0">
              <a:solidFill>
                <a:srgbClr val="000000"/>
              </a:solidFill>
              <a:latin typeface="Myriad Pro" pitchFamily="34" charset="0"/>
            </a:endParaRPr>
          </a:p>
        </p:txBody>
      </p:sp>
      <p:sp>
        <p:nvSpPr>
          <p:cNvPr id="2" name="Rectangle 1"/>
          <p:cNvSpPr/>
          <p:nvPr/>
        </p:nvSpPr>
        <p:spPr>
          <a:xfrm>
            <a:off x="3779838" y="1916113"/>
            <a:ext cx="4572000" cy="3139321"/>
          </a:xfrm>
          <a:prstGeom prst="rect">
            <a:avLst/>
          </a:prstGeom>
        </p:spPr>
        <p:txBody>
          <a:bodyPr>
            <a:spAutoFit/>
          </a:bodyPr>
          <a:lstStyle/>
          <a:p>
            <a:pPr>
              <a:defRPr/>
            </a:pPr>
            <a:r>
              <a:rPr lang="hr-HR" dirty="0" smtClean="0">
                <a:solidFill>
                  <a:srgbClr val="003399"/>
                </a:solidFill>
                <a:latin typeface="Myriad Pro"/>
              </a:rPr>
              <a:t>Radni zadaci za ovaj profil zahtijevaju širok raspon znanja iz područja kao što su</a:t>
            </a:r>
            <a:r>
              <a:rPr lang="en-GB" dirty="0" smtClean="0">
                <a:solidFill>
                  <a:srgbClr val="003399"/>
                </a:solidFill>
                <a:latin typeface="Myriad Pro"/>
              </a:rPr>
              <a:t>:</a:t>
            </a:r>
            <a:endParaRPr lang="en-GB" dirty="0">
              <a:solidFill>
                <a:srgbClr val="003399"/>
              </a:solidFill>
              <a:latin typeface="Myriad Pro"/>
            </a:endParaRPr>
          </a:p>
          <a:p>
            <a:pPr>
              <a:defRPr/>
            </a:pPr>
            <a:endParaRPr lang="en-GB" dirty="0">
              <a:solidFill>
                <a:srgbClr val="003399"/>
              </a:solidFill>
              <a:latin typeface="Myriad Pro"/>
            </a:endParaRPr>
          </a:p>
          <a:p>
            <a:pPr marL="285750" indent="-285750">
              <a:buFont typeface="Arial" panose="020B0604020202020204" pitchFamily="34" charset="0"/>
              <a:buChar char="•"/>
              <a:defRPr/>
            </a:pPr>
            <a:r>
              <a:rPr lang="hr-HR" b="1" dirty="0" smtClean="0">
                <a:solidFill>
                  <a:srgbClr val="003399"/>
                </a:solidFill>
                <a:latin typeface="Myriad Pro"/>
              </a:rPr>
              <a:t>pravo</a:t>
            </a:r>
            <a:r>
              <a:rPr lang="en-GB" b="1" dirty="0" smtClean="0">
                <a:solidFill>
                  <a:srgbClr val="003399"/>
                </a:solidFill>
                <a:latin typeface="Myriad Pro"/>
              </a:rPr>
              <a:t> </a:t>
            </a:r>
            <a:endParaRPr lang="en-GB" b="1" dirty="0">
              <a:solidFill>
                <a:srgbClr val="003399"/>
              </a:solidFill>
              <a:latin typeface="Myriad Pro"/>
            </a:endParaRPr>
          </a:p>
          <a:p>
            <a:pPr marL="285750" indent="-285750">
              <a:buFont typeface="Arial" panose="020B0604020202020204" pitchFamily="34" charset="0"/>
              <a:buChar char="•"/>
              <a:defRPr/>
            </a:pPr>
            <a:r>
              <a:rPr lang="hr-HR" b="1" dirty="0" smtClean="0">
                <a:solidFill>
                  <a:srgbClr val="003399"/>
                </a:solidFill>
                <a:latin typeface="Myriad Pro"/>
              </a:rPr>
              <a:t>računovodstvo</a:t>
            </a:r>
            <a:r>
              <a:rPr lang="en-GB" b="1" dirty="0" smtClean="0">
                <a:solidFill>
                  <a:srgbClr val="003399"/>
                </a:solidFill>
                <a:latin typeface="Myriad Pro"/>
              </a:rPr>
              <a:t> </a:t>
            </a:r>
            <a:endParaRPr lang="en-GB" b="1" dirty="0">
              <a:solidFill>
                <a:srgbClr val="003399"/>
              </a:solidFill>
              <a:latin typeface="Myriad Pro"/>
            </a:endParaRPr>
          </a:p>
          <a:p>
            <a:pPr marL="285750" indent="-285750">
              <a:buFont typeface="Arial" panose="020B0604020202020204" pitchFamily="34" charset="0"/>
              <a:buChar char="•"/>
              <a:defRPr/>
            </a:pPr>
            <a:r>
              <a:rPr lang="hr-HR" b="1" dirty="0" smtClean="0">
                <a:solidFill>
                  <a:srgbClr val="003399"/>
                </a:solidFill>
                <a:latin typeface="Myriad Pro"/>
              </a:rPr>
              <a:t>javna administracija</a:t>
            </a:r>
            <a:endParaRPr lang="en-GB" b="1" dirty="0">
              <a:solidFill>
                <a:srgbClr val="003399"/>
              </a:solidFill>
              <a:latin typeface="Myriad Pro"/>
            </a:endParaRPr>
          </a:p>
          <a:p>
            <a:pPr marL="285750" indent="-285750">
              <a:buFont typeface="Arial" panose="020B0604020202020204" pitchFamily="34" charset="0"/>
              <a:buChar char="•"/>
              <a:defRPr/>
            </a:pPr>
            <a:r>
              <a:rPr lang="hr-HR" b="1" dirty="0" smtClean="0">
                <a:solidFill>
                  <a:srgbClr val="003399"/>
                </a:solidFill>
                <a:latin typeface="Myriad Pro"/>
              </a:rPr>
              <a:t>financije i ekonomija</a:t>
            </a:r>
            <a:endParaRPr lang="en-GB" b="1" dirty="0">
              <a:solidFill>
                <a:srgbClr val="003399"/>
              </a:solidFill>
              <a:latin typeface="Myriad Pro"/>
            </a:endParaRPr>
          </a:p>
          <a:p>
            <a:pPr marL="285750" indent="-285750">
              <a:buFont typeface="Arial" panose="020B0604020202020204" pitchFamily="34" charset="0"/>
              <a:buChar char="•"/>
              <a:defRPr/>
            </a:pPr>
            <a:r>
              <a:rPr lang="en-GB" b="1" dirty="0">
                <a:solidFill>
                  <a:srgbClr val="003399"/>
                </a:solidFill>
                <a:latin typeface="Myriad Pro"/>
              </a:rPr>
              <a:t>project management </a:t>
            </a:r>
          </a:p>
          <a:p>
            <a:pPr>
              <a:defRPr/>
            </a:pPr>
            <a:endParaRPr lang="en-GB" dirty="0">
              <a:solidFill>
                <a:srgbClr val="003399"/>
              </a:solidFill>
              <a:latin typeface="Myriad Pro"/>
            </a:endParaRPr>
          </a:p>
          <a:p>
            <a:pPr>
              <a:defRPr/>
            </a:pPr>
            <a:r>
              <a:rPr lang="hr-HR" dirty="0" smtClean="0">
                <a:solidFill>
                  <a:srgbClr val="003399"/>
                </a:solidFill>
                <a:latin typeface="Myriad Pro"/>
              </a:rPr>
              <a:t>u raznim područjima djelovanja EU</a:t>
            </a:r>
            <a:r>
              <a:rPr lang="en-GB" dirty="0" smtClean="0">
                <a:solidFill>
                  <a:srgbClr val="003399"/>
                </a:solidFill>
                <a:latin typeface="Myriad Pro"/>
              </a:rPr>
              <a:t>, </a:t>
            </a:r>
            <a:r>
              <a:rPr lang="en-GB" dirty="0">
                <a:solidFill>
                  <a:srgbClr val="003399"/>
                </a:solidFill>
                <a:latin typeface="Myriad Pro"/>
              </a:rPr>
              <a:t>IT, </a:t>
            </a:r>
            <a:r>
              <a:rPr lang="hr-HR" dirty="0" smtClean="0">
                <a:solidFill>
                  <a:srgbClr val="003399"/>
                </a:solidFill>
                <a:latin typeface="Myriad Pro"/>
              </a:rPr>
              <a:t>revizija</a:t>
            </a:r>
            <a:r>
              <a:rPr lang="en-GB" dirty="0" smtClean="0">
                <a:solidFill>
                  <a:srgbClr val="003399"/>
                </a:solidFill>
                <a:latin typeface="Myriad Pro"/>
              </a:rPr>
              <a:t> </a:t>
            </a:r>
            <a:r>
              <a:rPr lang="hr-HR" dirty="0" smtClean="0">
                <a:solidFill>
                  <a:srgbClr val="003399"/>
                </a:solidFill>
                <a:latin typeface="Myriad Pro"/>
              </a:rPr>
              <a:t>i tehnike procjene</a:t>
            </a:r>
            <a:r>
              <a:rPr lang="en-GB" dirty="0" smtClean="0">
                <a:solidFill>
                  <a:srgbClr val="003399"/>
                </a:solidFill>
                <a:latin typeface="Myriad Pro"/>
              </a:rPr>
              <a:t>. </a:t>
            </a:r>
            <a:endParaRPr lang="fr-BE" dirty="0">
              <a:solidFill>
                <a:srgbClr val="003399"/>
              </a:solidFill>
              <a:latin typeface="Myriad Pro"/>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8"/>
          <p:cNvSpPr>
            <a:spLocks noGrp="1"/>
          </p:cNvSpPr>
          <p:nvPr>
            <p:ph type="title"/>
          </p:nvPr>
        </p:nvSpPr>
        <p:spPr>
          <a:xfrm>
            <a:off x="1422400" y="436563"/>
            <a:ext cx="7613650" cy="947737"/>
          </a:xfrm>
        </p:spPr>
        <p:txBody>
          <a:bodyPr/>
          <a:lstStyle/>
          <a:p>
            <a:pPr algn="l"/>
            <a:r>
              <a:rPr lang="fr-BE" altLang="en-US" sz="2800" dirty="0" smtClean="0">
                <a:latin typeface="Verdana" pitchFamily="34" charset="0"/>
                <a:ea typeface="Verdana" pitchFamily="34" charset="0"/>
                <a:cs typeface="Verdana" pitchFamily="34" charset="0"/>
              </a:rPr>
              <a:t> </a:t>
            </a:r>
            <a:br>
              <a:rPr lang="fr-BE" altLang="en-US" sz="2800" dirty="0" smtClean="0">
                <a:latin typeface="Verdana" pitchFamily="34" charset="0"/>
                <a:ea typeface="Verdana" pitchFamily="34" charset="0"/>
                <a:cs typeface="Verdana" pitchFamily="34" charset="0"/>
              </a:rPr>
            </a:br>
            <a:r>
              <a:rPr lang="fr-BE" altLang="en-US" sz="2800" dirty="0" smtClean="0">
                <a:latin typeface="Verdana" pitchFamily="34" charset="0"/>
                <a:ea typeface="Verdana" pitchFamily="34" charset="0"/>
                <a:cs typeface="Verdana" pitchFamily="34" charset="0"/>
              </a:rPr>
              <a:t> </a:t>
            </a:r>
            <a:r>
              <a:rPr lang="hr-HR" altLang="en-US" b="1" dirty="0" smtClean="0">
                <a:latin typeface="Myriad Pro" pitchFamily="34" charset="0"/>
                <a:ea typeface="Verdana" pitchFamily="34" charset="0"/>
                <a:cs typeface="Verdana" pitchFamily="34" charset="0"/>
              </a:rPr>
              <a:t>Kako se prijaviti</a:t>
            </a:r>
            <a:r>
              <a:rPr lang="fr-BE" altLang="en-US" b="1" dirty="0" smtClean="0">
                <a:latin typeface="Myriad Pro" pitchFamily="34" charset="0"/>
                <a:ea typeface="Verdana" pitchFamily="34" charset="0"/>
                <a:cs typeface="Verdana" pitchFamily="34" charset="0"/>
              </a:rPr>
              <a:t>? </a:t>
            </a:r>
            <a:r>
              <a:rPr lang="fr-BE" altLang="en-US" sz="3600" b="1" dirty="0" smtClean="0">
                <a:latin typeface="Myriad Pro" pitchFamily="34" charset="0"/>
                <a:ea typeface="Verdana" pitchFamily="34" charset="0"/>
                <a:cs typeface="Verdana" pitchFamily="34" charset="0"/>
              </a:rPr>
              <a:t/>
            </a:r>
            <a:br>
              <a:rPr lang="fr-BE" altLang="en-US" sz="3600" b="1" dirty="0" smtClean="0">
                <a:latin typeface="Myriad Pro" pitchFamily="34" charset="0"/>
                <a:ea typeface="Verdana" pitchFamily="34" charset="0"/>
                <a:cs typeface="Verdana" pitchFamily="34" charset="0"/>
              </a:rPr>
            </a:br>
            <a:endParaRPr lang="fr-BE" altLang="en-US" sz="3600" b="1" dirty="0" smtClean="0">
              <a:latin typeface="Myriad Pro" pitchFamily="34" charset="0"/>
              <a:ea typeface="Verdana" pitchFamily="34" charset="0"/>
              <a:cs typeface="Verdana" pitchFamily="34" charset="0"/>
            </a:endParaRPr>
          </a:p>
        </p:txBody>
      </p:sp>
      <p:sp>
        <p:nvSpPr>
          <p:cNvPr id="6" name="Rectangle 5"/>
          <p:cNvSpPr/>
          <p:nvPr/>
        </p:nvSpPr>
        <p:spPr>
          <a:xfrm>
            <a:off x="1301750" y="4941888"/>
            <a:ext cx="7777163" cy="830997"/>
          </a:xfrm>
          <a:prstGeom prst="rect">
            <a:avLst/>
          </a:prstGeom>
        </p:spPr>
        <p:txBody>
          <a:bodyPr>
            <a:spAutoFit/>
          </a:bodyPr>
          <a:lstStyle/>
          <a:p>
            <a:pPr>
              <a:defRPr/>
            </a:pPr>
            <a:r>
              <a:rPr lang="fr-BE" sz="2400" b="1" kern="0" dirty="0">
                <a:solidFill>
                  <a:srgbClr val="000099"/>
                </a:solidFill>
                <a:latin typeface="Myriad Pro"/>
              </a:rPr>
              <a:t>Auditors.eu-careers.eu</a:t>
            </a:r>
          </a:p>
          <a:p>
            <a:pPr>
              <a:defRPr/>
            </a:pPr>
            <a:r>
              <a:rPr lang="hr-HR" sz="2400" b="1" kern="0" dirty="0" smtClean="0">
                <a:solidFill>
                  <a:srgbClr val="000099"/>
                </a:solidFill>
                <a:latin typeface="Myriad Pro"/>
              </a:rPr>
              <a:t>Prijave od 26. ožujka do 28. travnja 2015.</a:t>
            </a:r>
            <a:endParaRPr lang="fr-BE" sz="2400" b="1" dirty="0">
              <a:solidFill>
                <a:srgbClr val="000000"/>
              </a:solidFill>
              <a:latin typeface="Myriad Pro"/>
            </a:endParaRPr>
          </a:p>
        </p:txBody>
      </p:sp>
      <p:pic>
        <p:nvPicPr>
          <p:cNvPr id="25604" name="Picture 7"/>
          <p:cNvPicPr>
            <a:picLocks noChangeAspect="1" noChangeArrowheads="1"/>
          </p:cNvPicPr>
          <p:nvPr/>
        </p:nvPicPr>
        <p:blipFill>
          <a:blip r:embed="rId3" cstate="print"/>
          <a:srcRect/>
          <a:stretch>
            <a:fillRect/>
          </a:stretch>
        </p:blipFill>
        <p:spPr bwMode="auto">
          <a:xfrm>
            <a:off x="1116013" y="1557338"/>
            <a:ext cx="6616700" cy="2990850"/>
          </a:xfrm>
          <a:prstGeom prst="rect">
            <a:avLst/>
          </a:prstGeom>
          <a:noFill/>
          <a:ln w="9525">
            <a:noFill/>
            <a:miter lim="800000"/>
            <a:headEnd/>
            <a:tailEnd/>
          </a:ln>
        </p:spPr>
      </p:pic>
      <p:sp>
        <p:nvSpPr>
          <p:cNvPr id="25605" name="TextBox 9"/>
          <p:cNvSpPr txBox="1">
            <a:spLocks noChangeArrowheads="1"/>
          </p:cNvSpPr>
          <p:nvPr/>
        </p:nvSpPr>
        <p:spPr bwMode="auto">
          <a:xfrm>
            <a:off x="6440488" y="115888"/>
            <a:ext cx="2714625" cy="338137"/>
          </a:xfrm>
          <a:prstGeom prst="rect">
            <a:avLst/>
          </a:prstGeom>
          <a:solidFill>
            <a:srgbClr val="FFFF00"/>
          </a:solidFill>
          <a:ln w="9525">
            <a:noFill/>
            <a:miter lim="800000"/>
            <a:headEnd/>
            <a:tailEnd/>
          </a:ln>
        </p:spPr>
        <p:txBody>
          <a:bodyPr>
            <a:spAutoFit/>
          </a:bodyPr>
          <a:lstStyle/>
          <a:p>
            <a:pPr algn="r"/>
            <a:r>
              <a:rPr lang="hr-HR" sz="1600" b="1" dirty="0" smtClean="0">
                <a:solidFill>
                  <a:srgbClr val="000000"/>
                </a:solidFill>
                <a:latin typeface="Myriad Pro" pitchFamily="34" charset="0"/>
              </a:rPr>
              <a:t>Revizori</a:t>
            </a:r>
            <a:endParaRPr lang="fr-BE" sz="1600" b="1" dirty="0">
              <a:solidFill>
                <a:srgbClr val="000000"/>
              </a:solidFill>
              <a:latin typeface="Myriad Pro" pitchFamily="34" charset="0"/>
            </a:endParaRPr>
          </a:p>
        </p:txBody>
      </p:sp>
      <p:sp>
        <p:nvSpPr>
          <p:cNvPr id="9" name="Oval 8"/>
          <p:cNvSpPr/>
          <p:nvPr/>
        </p:nvSpPr>
        <p:spPr>
          <a:xfrm>
            <a:off x="336550" y="385763"/>
            <a:ext cx="965200" cy="965200"/>
          </a:xfrm>
          <a:prstGeom prst="ellipse">
            <a:avLst/>
          </a:prstGeom>
          <a:blipFill rotWithShape="1">
            <a:blip r:embed="rId4" cstate="print"/>
            <a:stretch>
              <a:fillRect/>
            </a:stretch>
          </a:blipFill>
          <a:ln>
            <a:solidFill>
              <a:srgbClr val="FFFF00"/>
            </a:solidFill>
          </a:ln>
        </p:spPr>
        <p:style>
          <a:lnRef idx="2">
            <a:scrgbClr r="0" g="0" b="0"/>
          </a:lnRef>
          <a:fillRef idx="1">
            <a:scrgbClr r="0" g="0" b="0"/>
          </a:fillRef>
          <a:effectRef idx="0">
            <a:schemeClr val="accent2">
              <a:tint val="50000"/>
              <a:hueOff val="0"/>
              <a:satOff val="0"/>
              <a:lumOff val="0"/>
              <a:alphaOff val="0"/>
            </a:schemeClr>
          </a:effectRef>
          <a:fontRef idx="minor">
            <a:schemeClr val="lt1">
              <a:hueOff val="0"/>
              <a:satOff val="0"/>
              <a:lumOff val="0"/>
              <a:alphaOff val="0"/>
            </a:schemeClr>
          </a:fontRef>
        </p:style>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hr-HR" sz="3600" dirty="0" smtClean="0">
                <a:latin typeface="Myriad Pro"/>
              </a:rPr>
              <a:t>Kako se pripremiti</a:t>
            </a:r>
            <a:r>
              <a:rPr lang="fr-BE" sz="3600" dirty="0" smtClean="0">
                <a:latin typeface="Myriad Pro"/>
              </a:rPr>
              <a:t>?</a:t>
            </a:r>
            <a:endParaRPr lang="fr-BE" sz="3600" dirty="0">
              <a:latin typeface="Myriad Pro"/>
            </a:endParaRPr>
          </a:p>
        </p:txBody>
      </p:sp>
      <p:sp>
        <p:nvSpPr>
          <p:cNvPr id="26627" name="Text Placeholder 2"/>
          <p:cNvSpPr>
            <a:spLocks noGrp="1"/>
          </p:cNvSpPr>
          <p:nvPr>
            <p:ph type="body" idx="1"/>
          </p:nvPr>
        </p:nvSpPr>
        <p:spPr/>
        <p:txBody>
          <a:bodyPr/>
          <a:lstStyle/>
          <a:p>
            <a:r>
              <a:rPr lang="hr-HR" dirty="0" smtClean="0"/>
              <a:t>Primjeri testova</a:t>
            </a:r>
            <a:endParaRPr lang="fr-BE" dirty="0" smtClean="0"/>
          </a:p>
        </p:txBody>
      </p:sp>
      <p:pic>
        <p:nvPicPr>
          <p:cNvPr id="26628" name="Picture 4"/>
          <p:cNvPicPr>
            <a:picLocks noChangeAspect="1"/>
          </p:cNvPicPr>
          <p:nvPr/>
        </p:nvPicPr>
        <p:blipFill>
          <a:blip r:embed="rId3" cstate="print"/>
          <a:srcRect/>
          <a:stretch>
            <a:fillRect/>
          </a:stretch>
        </p:blipFill>
        <p:spPr bwMode="auto">
          <a:xfrm>
            <a:off x="4005263" y="1916113"/>
            <a:ext cx="1177925" cy="213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 name="Straight Arrow Connector 31"/>
          <p:cNvCxnSpPr/>
          <p:nvPr/>
        </p:nvCxnSpPr>
        <p:spPr>
          <a:xfrm flipH="1">
            <a:off x="1258888" y="3073400"/>
            <a:ext cx="3175" cy="1401763"/>
          </a:xfrm>
          <a:prstGeom prst="straightConnector1">
            <a:avLst/>
          </a:prstGeom>
          <a:ln w="57150">
            <a:solidFill>
              <a:srgbClr val="003399"/>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3981450" y="3106738"/>
            <a:ext cx="1588" cy="1401762"/>
          </a:xfrm>
          <a:prstGeom prst="straightConnector1">
            <a:avLst/>
          </a:prstGeom>
          <a:ln w="57150">
            <a:solidFill>
              <a:srgbClr val="003399"/>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6732588" y="3106738"/>
            <a:ext cx="9525" cy="1330325"/>
          </a:xfrm>
          <a:prstGeom prst="straightConnector1">
            <a:avLst/>
          </a:prstGeom>
          <a:ln w="57150">
            <a:solidFill>
              <a:srgbClr val="003399"/>
            </a:solidFill>
            <a:tailEnd type="arrow"/>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6249988" y="2173288"/>
            <a:ext cx="963612" cy="965200"/>
          </a:xfrm>
          <a:prstGeom prst="ellipse">
            <a:avLst/>
          </a:prstGeom>
          <a:blipFill rotWithShape="1">
            <a:blip r:embed="rId3" cstate="print"/>
            <a:stretch>
              <a:fillRect/>
            </a:stretch>
          </a:blipFill>
          <a:ln>
            <a:solidFill>
              <a:srgbClr val="FFFF00"/>
            </a:solidFill>
          </a:ln>
        </p:spPr>
        <p:style>
          <a:lnRef idx="2">
            <a:scrgbClr r="0" g="0" b="0"/>
          </a:lnRef>
          <a:fillRef idx="1">
            <a:scrgbClr r="0" g="0" b="0"/>
          </a:fillRef>
          <a:effectRef idx="0">
            <a:schemeClr val="accent2">
              <a:tint val="50000"/>
              <a:hueOff val="0"/>
              <a:satOff val="-1381"/>
              <a:lumOff val="8971"/>
              <a:alphaOff val="0"/>
            </a:schemeClr>
          </a:effectRef>
          <a:fontRef idx="minor">
            <a:schemeClr val="lt1">
              <a:hueOff val="0"/>
              <a:satOff val="0"/>
              <a:lumOff val="0"/>
              <a:alphaOff val="0"/>
            </a:schemeClr>
          </a:fontRef>
        </p:style>
      </p:sp>
      <p:cxnSp>
        <p:nvCxnSpPr>
          <p:cNvPr id="16" name="Straight Arrow Connector 15"/>
          <p:cNvCxnSpPr/>
          <p:nvPr/>
        </p:nvCxnSpPr>
        <p:spPr>
          <a:xfrm>
            <a:off x="1730375" y="2655888"/>
            <a:ext cx="1512888" cy="0"/>
          </a:xfrm>
          <a:prstGeom prst="straightConnector1">
            <a:avLst/>
          </a:prstGeom>
          <a:ln w="57150">
            <a:solidFill>
              <a:srgbClr val="003399"/>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4572000" y="2655888"/>
            <a:ext cx="1512888" cy="0"/>
          </a:xfrm>
          <a:prstGeom prst="straightConnector1">
            <a:avLst/>
          </a:prstGeom>
          <a:ln w="57150">
            <a:solidFill>
              <a:srgbClr val="003399"/>
            </a:solidFill>
            <a:tailEnd type="arrow"/>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3491880" y="2173619"/>
            <a:ext cx="964577" cy="964577"/>
          </a:xfrm>
          <a:prstGeom prst="ellipse">
            <a:avLst/>
          </a:prstGeom>
          <a:blipFill>
            <a:blip r:embed="rId4" cstate="print">
              <a:extLst>
                <a:ext uri="{28A0092B-C50C-407E-A947-70E740481C1C}">
                  <a14:useLocalDpi xmlns:a14="http://schemas.microsoft.com/office/drawing/2010/main" xmlns="" val="0"/>
                </a:ext>
              </a:extLst>
            </a:blip>
            <a:srcRect/>
            <a:stretch>
              <a:fillRect t="-1000" b="-1000"/>
            </a:stretch>
          </a:blipFill>
          <a:ln>
            <a:solidFill>
              <a:srgbClr val="FFFF00"/>
            </a:solidFill>
          </a:ln>
        </p:spPr>
        <p:style>
          <a:lnRef idx="2">
            <a:scrgbClr r="0" g="0" b="0"/>
          </a:lnRef>
          <a:fillRef idx="1">
            <a:scrgbClr r="0" g="0" b="0"/>
          </a:fillRef>
          <a:effectRef idx="0">
            <a:schemeClr val="accent2">
              <a:tint val="50000"/>
              <a:hueOff val="0"/>
              <a:satOff val="-691"/>
              <a:lumOff val="4486"/>
              <a:alphaOff val="0"/>
            </a:schemeClr>
          </a:effectRef>
          <a:fontRef idx="minor">
            <a:schemeClr val="lt1">
              <a:hueOff val="0"/>
              <a:satOff val="0"/>
              <a:lumOff val="0"/>
              <a:alphaOff val="0"/>
            </a:schemeClr>
          </a:fontRef>
        </p:style>
      </p:sp>
      <p:sp>
        <p:nvSpPr>
          <p:cNvPr id="37" name="Rectangle 36"/>
          <p:cNvSpPr/>
          <p:nvPr/>
        </p:nvSpPr>
        <p:spPr>
          <a:xfrm>
            <a:off x="3044825" y="3429000"/>
            <a:ext cx="1871663" cy="658813"/>
          </a:xfrm>
          <a:prstGeom prst="rect">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400" b="1" dirty="0" smtClean="0">
                <a:solidFill>
                  <a:srgbClr val="FFFFFF"/>
                </a:solidFill>
                <a:latin typeface="Myriad Pro"/>
              </a:rPr>
              <a:t>Predselekcijski testovi</a:t>
            </a:r>
            <a:endParaRPr lang="fr-BE" sz="1400" b="1" dirty="0">
              <a:solidFill>
                <a:srgbClr val="FFFFFF"/>
              </a:solidFill>
              <a:latin typeface="Myriad Pro"/>
            </a:endParaRPr>
          </a:p>
        </p:txBody>
      </p:sp>
      <p:sp>
        <p:nvSpPr>
          <p:cNvPr id="17" name="Rectangle 16"/>
          <p:cNvSpPr/>
          <p:nvPr/>
        </p:nvSpPr>
        <p:spPr>
          <a:xfrm>
            <a:off x="354013" y="4508500"/>
            <a:ext cx="1816100" cy="1152525"/>
          </a:xfrm>
          <a:prstGeom prst="rect">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BE" sz="1200" b="1" dirty="0">
              <a:solidFill>
                <a:srgbClr val="FFFFFF"/>
              </a:solidFill>
              <a:latin typeface="Myriad Pro"/>
            </a:endParaRPr>
          </a:p>
          <a:p>
            <a:pPr algn="ctr">
              <a:defRPr/>
            </a:pPr>
            <a:r>
              <a:rPr lang="hr-HR" sz="1400" b="1" dirty="0" smtClean="0">
                <a:solidFill>
                  <a:srgbClr val="FFFFFF"/>
                </a:solidFill>
                <a:latin typeface="Myriad Pro"/>
              </a:rPr>
              <a:t>Prijavite se na vrijeme</a:t>
            </a:r>
            <a:r>
              <a:rPr lang="fr-BE" sz="1400" b="1" dirty="0" smtClean="0">
                <a:solidFill>
                  <a:srgbClr val="FFFFFF"/>
                </a:solidFill>
                <a:latin typeface="Myriad Pro"/>
              </a:rPr>
              <a:t>!</a:t>
            </a:r>
            <a:r>
              <a:rPr lang="fr-BE" sz="1400" b="1" dirty="0">
                <a:solidFill>
                  <a:srgbClr val="FFFFFF"/>
                </a:solidFill>
                <a:latin typeface="Myriad Pro"/>
              </a:rPr>
              <a:t/>
            </a:r>
            <a:br>
              <a:rPr lang="fr-BE" sz="1400" b="1" dirty="0">
                <a:solidFill>
                  <a:srgbClr val="FFFFFF"/>
                </a:solidFill>
                <a:latin typeface="Myriad Pro"/>
              </a:rPr>
            </a:br>
            <a:endParaRPr lang="fr-BE" sz="1400" b="1" dirty="0">
              <a:solidFill>
                <a:srgbClr val="FFFFFF"/>
              </a:solidFill>
              <a:latin typeface="Myriad Pro"/>
            </a:endParaRPr>
          </a:p>
          <a:p>
            <a:pPr algn="ctr">
              <a:defRPr/>
            </a:pPr>
            <a:r>
              <a:rPr lang="hr-HR" sz="1400" b="1" dirty="0" smtClean="0">
                <a:solidFill>
                  <a:srgbClr val="FFFFFF"/>
                </a:solidFill>
                <a:latin typeface="Myriad Pro"/>
              </a:rPr>
              <a:t>Ne čekajte posljednji trenutak</a:t>
            </a:r>
            <a:r>
              <a:rPr lang="fr-BE" sz="1400" b="1" dirty="0" smtClean="0">
                <a:solidFill>
                  <a:srgbClr val="FFFFFF"/>
                </a:solidFill>
                <a:latin typeface="Myriad Pro"/>
              </a:rPr>
              <a:t>.</a:t>
            </a:r>
            <a:endParaRPr lang="fr-BE" sz="1400" b="1" dirty="0">
              <a:solidFill>
                <a:srgbClr val="FFFFFF"/>
              </a:solidFill>
              <a:latin typeface="Myriad Pro"/>
            </a:endParaRPr>
          </a:p>
          <a:p>
            <a:pPr algn="ctr">
              <a:defRPr/>
            </a:pPr>
            <a:endParaRPr lang="fr-BE" sz="1400" b="1" dirty="0">
              <a:solidFill>
                <a:srgbClr val="FFFF00"/>
              </a:solidFill>
              <a:latin typeface="Myriad Pro"/>
            </a:endParaRPr>
          </a:p>
        </p:txBody>
      </p:sp>
      <p:sp>
        <p:nvSpPr>
          <p:cNvPr id="38" name="Rectangle 37"/>
          <p:cNvSpPr/>
          <p:nvPr/>
        </p:nvSpPr>
        <p:spPr>
          <a:xfrm>
            <a:off x="5795963" y="3438525"/>
            <a:ext cx="1871662" cy="649288"/>
          </a:xfrm>
          <a:prstGeom prst="rect">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400" b="1" dirty="0" smtClean="0">
                <a:solidFill>
                  <a:srgbClr val="FFFFFF"/>
                </a:solidFill>
                <a:latin typeface="Myriad Pro"/>
              </a:rPr>
              <a:t>Centar za procjenu</a:t>
            </a:r>
            <a:endParaRPr lang="fr-BE" sz="1400" b="1" dirty="0">
              <a:solidFill>
                <a:srgbClr val="FFFFFF"/>
              </a:solidFill>
              <a:latin typeface="Myriad Pro"/>
            </a:endParaRPr>
          </a:p>
        </p:txBody>
      </p:sp>
      <p:sp>
        <p:nvSpPr>
          <p:cNvPr id="29" name="Oval 28"/>
          <p:cNvSpPr/>
          <p:nvPr/>
        </p:nvSpPr>
        <p:spPr>
          <a:xfrm>
            <a:off x="822325" y="2178050"/>
            <a:ext cx="963613" cy="965200"/>
          </a:xfrm>
          <a:prstGeom prst="ellipse">
            <a:avLst/>
          </a:prstGeom>
          <a:blipFill rotWithShape="1">
            <a:blip r:embed="rId5" cstate="print"/>
            <a:stretch>
              <a:fillRect/>
            </a:stretch>
          </a:blipFill>
          <a:ln>
            <a:solidFill>
              <a:srgbClr val="FFFF00"/>
            </a:solidFill>
          </a:ln>
        </p:spPr>
        <p:style>
          <a:lnRef idx="2">
            <a:scrgbClr r="0" g="0" b="0"/>
          </a:lnRef>
          <a:fillRef idx="1">
            <a:scrgbClr r="0" g="0" b="0"/>
          </a:fillRef>
          <a:effectRef idx="0">
            <a:schemeClr val="accent2">
              <a:tint val="50000"/>
              <a:hueOff val="0"/>
              <a:satOff val="0"/>
              <a:lumOff val="0"/>
              <a:alphaOff val="0"/>
            </a:schemeClr>
          </a:effectRef>
          <a:fontRef idx="minor">
            <a:schemeClr val="lt1">
              <a:hueOff val="0"/>
              <a:satOff val="0"/>
              <a:lumOff val="0"/>
              <a:alphaOff val="0"/>
            </a:schemeClr>
          </a:fontRef>
        </p:style>
      </p:sp>
      <p:sp>
        <p:nvSpPr>
          <p:cNvPr id="31" name="Rectangle 30"/>
          <p:cNvSpPr/>
          <p:nvPr/>
        </p:nvSpPr>
        <p:spPr>
          <a:xfrm>
            <a:off x="368300" y="3429000"/>
            <a:ext cx="1871663" cy="658813"/>
          </a:xfrm>
          <a:prstGeom prst="rect">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400" b="1" dirty="0" smtClean="0">
                <a:solidFill>
                  <a:srgbClr val="FFFFFF"/>
                </a:solidFill>
                <a:latin typeface="Myriad Pro"/>
              </a:rPr>
              <a:t>Prijava</a:t>
            </a:r>
            <a:endParaRPr lang="fr-BE" sz="1400" b="1" dirty="0">
              <a:solidFill>
                <a:srgbClr val="FFFFFF"/>
              </a:solidFill>
              <a:latin typeface="Myriad Pro"/>
            </a:endParaRPr>
          </a:p>
        </p:txBody>
      </p:sp>
      <p:sp>
        <p:nvSpPr>
          <p:cNvPr id="34" name="Rectangle 33"/>
          <p:cNvSpPr/>
          <p:nvPr/>
        </p:nvSpPr>
        <p:spPr>
          <a:xfrm>
            <a:off x="3048000" y="4516438"/>
            <a:ext cx="1871663" cy="1144587"/>
          </a:xfrm>
          <a:prstGeom prst="rect">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400" b="1" dirty="0" smtClean="0">
                <a:solidFill>
                  <a:srgbClr val="FFFFFF"/>
                </a:solidFill>
                <a:latin typeface="Myriad Pro"/>
              </a:rPr>
              <a:t>Predselekcijski testovi</a:t>
            </a:r>
            <a:endParaRPr lang="fr-BE" sz="1400" b="1" dirty="0">
              <a:solidFill>
                <a:srgbClr val="FFFFFF"/>
              </a:solidFill>
              <a:latin typeface="Myriad Pro"/>
            </a:endParaRPr>
          </a:p>
        </p:txBody>
      </p:sp>
      <p:sp>
        <p:nvSpPr>
          <p:cNvPr id="35" name="Rectangle 34"/>
          <p:cNvSpPr/>
          <p:nvPr/>
        </p:nvSpPr>
        <p:spPr>
          <a:xfrm>
            <a:off x="5889625" y="4475163"/>
            <a:ext cx="1873250" cy="1185862"/>
          </a:xfrm>
          <a:prstGeom prst="rect">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400" b="1" dirty="0" smtClean="0">
                <a:solidFill>
                  <a:srgbClr val="FFFFFF"/>
                </a:solidFill>
                <a:latin typeface="Myriad Pro"/>
              </a:rPr>
              <a:t>Vježba</a:t>
            </a:r>
            <a:endParaRPr lang="fr-BE" sz="1400" b="1" dirty="0">
              <a:solidFill>
                <a:srgbClr val="FFFFFF"/>
              </a:solidFill>
              <a:latin typeface="Myriad Pro"/>
            </a:endParaRPr>
          </a:p>
          <a:p>
            <a:pPr algn="ctr">
              <a:defRPr/>
            </a:pPr>
            <a:r>
              <a:rPr lang="fr-BE" sz="1400" b="1" dirty="0">
                <a:solidFill>
                  <a:srgbClr val="FFFFFF"/>
                </a:solidFill>
                <a:latin typeface="Myriad Pro"/>
              </a:rPr>
              <a:t>+</a:t>
            </a:r>
          </a:p>
          <a:p>
            <a:pPr algn="ctr">
              <a:defRPr/>
            </a:pPr>
            <a:r>
              <a:rPr lang="fr-BE" sz="1400" b="1" dirty="0" err="1">
                <a:solidFill>
                  <a:srgbClr val="FFFFFF"/>
                </a:solidFill>
                <a:latin typeface="Myriad Pro"/>
              </a:rPr>
              <a:t>video</a:t>
            </a:r>
            <a:endParaRPr lang="fr-BE" sz="1400" b="1" dirty="0">
              <a:solidFill>
                <a:srgbClr val="FFFFFF"/>
              </a:solidFill>
              <a:latin typeface="Myriad Pro"/>
            </a:endParaRPr>
          </a:p>
        </p:txBody>
      </p:sp>
      <p:sp>
        <p:nvSpPr>
          <p:cNvPr id="27666" name="Title 8"/>
          <p:cNvSpPr>
            <a:spLocks noGrp="1"/>
          </p:cNvSpPr>
          <p:nvPr>
            <p:ph type="title"/>
          </p:nvPr>
        </p:nvSpPr>
        <p:spPr/>
        <p:txBody>
          <a:bodyPr/>
          <a:lstStyle/>
          <a:p>
            <a:pPr algn="l"/>
            <a:r>
              <a:rPr lang="hr-HR" sz="3600" b="1" dirty="0" smtClean="0">
                <a:latin typeface="Myriad Pro" pitchFamily="34" charset="0"/>
              </a:rPr>
              <a:t>Kako se pripremiti</a:t>
            </a:r>
            <a:r>
              <a:rPr lang="fr-BE" sz="3600" b="1" dirty="0" smtClean="0">
                <a:latin typeface="Myriad Pro" pitchFamily="34" charset="0"/>
              </a:rPr>
              <a:t>?</a:t>
            </a:r>
          </a:p>
        </p:txBody>
      </p:sp>
      <p:sp>
        <p:nvSpPr>
          <p:cNvPr id="27667" name="Rectangle 9"/>
          <p:cNvSpPr>
            <a:spLocks noChangeArrowheads="1"/>
          </p:cNvSpPr>
          <p:nvPr/>
        </p:nvSpPr>
        <p:spPr bwMode="auto">
          <a:xfrm>
            <a:off x="539750" y="1052513"/>
            <a:ext cx="6286500" cy="369887"/>
          </a:xfrm>
          <a:prstGeom prst="rect">
            <a:avLst/>
          </a:prstGeom>
          <a:noFill/>
          <a:ln w="9525">
            <a:noFill/>
            <a:miter lim="800000"/>
            <a:headEnd/>
            <a:tailEnd/>
          </a:ln>
        </p:spPr>
        <p:txBody>
          <a:bodyPr>
            <a:spAutoFit/>
          </a:bodyPr>
          <a:lstStyle/>
          <a:p>
            <a:r>
              <a:rPr lang="hr-HR" b="1" dirty="0" smtClean="0">
                <a:solidFill>
                  <a:srgbClr val="003399"/>
                </a:solidFill>
                <a:latin typeface="Myriad Pro" pitchFamily="34" charset="0"/>
              </a:rPr>
              <a:t>Posjetite stranicu </a:t>
            </a:r>
            <a:r>
              <a:rPr lang="fr-BE" b="1" dirty="0" smtClean="0">
                <a:solidFill>
                  <a:srgbClr val="0C9FFA"/>
                </a:solidFill>
                <a:latin typeface="Myriad Pro" pitchFamily="34" charset="0"/>
              </a:rPr>
              <a:t>sample-tests.eu-careers.eu</a:t>
            </a:r>
            <a:endParaRPr lang="fr-BE" b="1" dirty="0">
              <a:solidFill>
                <a:srgbClr val="0C9FFA"/>
              </a:solidFill>
              <a:latin typeface="Myriad Pro"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p:txBody>
          <a:bodyPr/>
          <a:lstStyle/>
          <a:p>
            <a:r>
              <a:rPr lang="hr-HR" altLang="en-US" sz="4000" b="1" dirty="0" smtClean="0">
                <a:solidFill>
                  <a:schemeClr val="accent1"/>
                </a:solidFill>
                <a:latin typeface="Century Gothic" pitchFamily="34" charset="0"/>
              </a:rPr>
              <a:t>Primjer verbalnog zaključivanja</a:t>
            </a:r>
            <a:endParaRPr lang="en-GB" altLang="en-US" sz="4000" b="1" dirty="0" smtClean="0">
              <a:solidFill>
                <a:schemeClr val="accent1"/>
              </a:solidFill>
              <a:latin typeface="Century Gothic" pitchFamily="34" charset="0"/>
            </a:endParaRPr>
          </a:p>
        </p:txBody>
      </p:sp>
      <p:pic>
        <p:nvPicPr>
          <p:cNvPr id="28675" name="Picture 3"/>
          <p:cNvPicPr>
            <a:picLocks noGrp="1" noChangeAspect="1" noChangeArrowheads="1"/>
          </p:cNvPicPr>
          <p:nvPr>
            <p:ph type="body" idx="4294967295"/>
          </p:nvPr>
        </p:nvPicPr>
        <p:blipFill>
          <a:blip r:embed="rId3" cstate="print"/>
          <a:srcRect l="1680" t="15581" r="-1680" b="21558"/>
          <a:stretch>
            <a:fillRect/>
          </a:stretch>
        </p:blipFill>
        <p:spPr>
          <a:xfrm>
            <a:off x="250825" y="1141413"/>
            <a:ext cx="8642350" cy="4575175"/>
          </a:xfrm>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p:txBody>
          <a:bodyPr/>
          <a:lstStyle/>
          <a:p>
            <a:r>
              <a:rPr lang="hr-HR" altLang="en-US" sz="4000" b="1" dirty="0" smtClean="0">
                <a:solidFill>
                  <a:schemeClr val="accent1"/>
                </a:solidFill>
                <a:latin typeface="Century Gothic" pitchFamily="34" charset="0"/>
              </a:rPr>
              <a:t>Primjer verbalnog zaključivanja</a:t>
            </a:r>
            <a:endParaRPr lang="en-GB" altLang="en-US" sz="4000" b="1" dirty="0" smtClean="0">
              <a:solidFill>
                <a:schemeClr val="accent1"/>
              </a:solidFill>
              <a:latin typeface="Century Gothic" pitchFamily="34" charset="0"/>
            </a:endParaRPr>
          </a:p>
        </p:txBody>
      </p:sp>
      <p:pic>
        <p:nvPicPr>
          <p:cNvPr id="29699" name="Picture 3"/>
          <p:cNvPicPr>
            <a:picLocks noGrp="1" noChangeAspect="1" noChangeArrowheads="1"/>
          </p:cNvPicPr>
          <p:nvPr>
            <p:ph type="body" idx="4294967295"/>
          </p:nvPr>
        </p:nvPicPr>
        <p:blipFill>
          <a:blip r:embed="rId3" cstate="print"/>
          <a:srcRect l="1680" t="15581" r="-1680" b="21558"/>
          <a:stretch>
            <a:fillRect/>
          </a:stretch>
        </p:blipFill>
        <p:spPr>
          <a:xfrm>
            <a:off x="250825" y="1141413"/>
            <a:ext cx="8642350" cy="4575175"/>
          </a:xfrm>
        </p:spPr>
      </p:pic>
      <p:sp>
        <p:nvSpPr>
          <p:cNvPr id="29700" name="Rectangle 5"/>
          <p:cNvSpPr>
            <a:spLocks noChangeArrowheads="1"/>
          </p:cNvSpPr>
          <p:nvPr/>
        </p:nvSpPr>
        <p:spPr bwMode="auto">
          <a:xfrm>
            <a:off x="2771775" y="1844675"/>
            <a:ext cx="3671888" cy="215900"/>
          </a:xfrm>
          <a:prstGeom prst="rect">
            <a:avLst/>
          </a:prstGeom>
          <a:noFill/>
          <a:ln w="25400">
            <a:solidFill>
              <a:srgbClr val="FF0000"/>
            </a:solidFill>
            <a:miter lim="800000"/>
            <a:headEnd/>
            <a:tailEnd/>
          </a:ln>
        </p:spPr>
        <p:txBody>
          <a:bodyPr wrap="none" anchor="ctr"/>
          <a:lstStyle/>
          <a:p>
            <a:endParaRPr lang="nl-NL" altLang="en-US"/>
          </a:p>
        </p:txBody>
      </p:sp>
      <p:sp>
        <p:nvSpPr>
          <p:cNvPr id="29701" name="Rectangle 4"/>
          <p:cNvSpPr>
            <a:spLocks noChangeArrowheads="1"/>
          </p:cNvSpPr>
          <p:nvPr/>
        </p:nvSpPr>
        <p:spPr bwMode="auto">
          <a:xfrm>
            <a:off x="363538" y="5056188"/>
            <a:ext cx="4784725" cy="431800"/>
          </a:xfrm>
          <a:prstGeom prst="rect">
            <a:avLst/>
          </a:prstGeom>
          <a:noFill/>
          <a:ln w="25400">
            <a:solidFill>
              <a:srgbClr val="FF0000"/>
            </a:solidFill>
            <a:miter lim="800000"/>
            <a:headEnd/>
            <a:tailEnd/>
          </a:ln>
        </p:spPr>
        <p:txBody>
          <a:bodyPr wrap="none" anchor="ctr"/>
          <a:lstStyle/>
          <a:p>
            <a:endParaRPr lang="nl-NL" altLang="en-US"/>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p:txBody>
          <a:bodyPr/>
          <a:lstStyle/>
          <a:p>
            <a:r>
              <a:rPr lang="hr-HR" altLang="en-US" sz="4000" b="1" dirty="0" smtClean="0">
                <a:solidFill>
                  <a:schemeClr val="accent1"/>
                </a:solidFill>
                <a:latin typeface="Century Gothic" pitchFamily="34" charset="0"/>
              </a:rPr>
              <a:t>Primjer numeričkog zaključivanja</a:t>
            </a:r>
            <a:endParaRPr lang="en-GB" altLang="en-US" sz="4000" b="1" dirty="0" smtClean="0">
              <a:solidFill>
                <a:schemeClr val="accent1"/>
              </a:solidFill>
              <a:latin typeface="Century Gothic" pitchFamily="34" charset="0"/>
            </a:endParaRPr>
          </a:p>
        </p:txBody>
      </p:sp>
      <p:pic>
        <p:nvPicPr>
          <p:cNvPr id="30723" name="Picture 3"/>
          <p:cNvPicPr>
            <a:picLocks noGrp="1" noChangeAspect="1" noChangeArrowheads="1"/>
          </p:cNvPicPr>
          <p:nvPr>
            <p:ph type="body" idx="4294967295"/>
          </p:nvPr>
        </p:nvPicPr>
        <p:blipFill>
          <a:blip r:embed="rId3" cstate="print"/>
          <a:srcRect l="2275" t="12717" r="6937" b="25003"/>
          <a:stretch>
            <a:fillRect/>
          </a:stretch>
        </p:blipFill>
        <p:spPr>
          <a:xfrm>
            <a:off x="539750" y="1233488"/>
            <a:ext cx="8310563" cy="4391025"/>
          </a:xfrm>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p:txBody>
          <a:bodyPr/>
          <a:lstStyle/>
          <a:p>
            <a:r>
              <a:rPr lang="hr-HR" altLang="en-US" sz="4000" b="1" dirty="0" smtClean="0">
                <a:solidFill>
                  <a:schemeClr val="accent1"/>
                </a:solidFill>
                <a:latin typeface="Century Gothic" pitchFamily="34" charset="0"/>
              </a:rPr>
              <a:t>Primjer numeričkog zaključivanja</a:t>
            </a:r>
            <a:endParaRPr lang="en-GB" altLang="en-US" sz="4000" b="1" dirty="0" smtClean="0">
              <a:solidFill>
                <a:schemeClr val="accent1"/>
              </a:solidFill>
              <a:latin typeface="Century Gothic" pitchFamily="34" charset="0"/>
            </a:endParaRPr>
          </a:p>
        </p:txBody>
      </p:sp>
      <p:pic>
        <p:nvPicPr>
          <p:cNvPr id="31747" name="Picture 3"/>
          <p:cNvPicPr>
            <a:picLocks noGrp="1" noChangeAspect="1" noChangeArrowheads="1"/>
          </p:cNvPicPr>
          <p:nvPr>
            <p:ph type="body" idx="4294967295"/>
          </p:nvPr>
        </p:nvPicPr>
        <p:blipFill>
          <a:blip r:embed="rId3" cstate="print"/>
          <a:srcRect l="2275" t="12717" r="6937" b="25003"/>
          <a:stretch>
            <a:fillRect/>
          </a:stretch>
        </p:blipFill>
        <p:spPr>
          <a:xfrm>
            <a:off x="539750" y="1233488"/>
            <a:ext cx="8310563" cy="4391025"/>
          </a:xfrm>
        </p:spPr>
      </p:pic>
      <p:sp>
        <p:nvSpPr>
          <p:cNvPr id="4" name="Rectangle 3"/>
          <p:cNvSpPr/>
          <p:nvPr/>
        </p:nvSpPr>
        <p:spPr>
          <a:xfrm>
            <a:off x="647700" y="3573463"/>
            <a:ext cx="2017713" cy="3603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a:noFill/>
        </p:spPr>
        <p:txBody>
          <a:bodyPr/>
          <a:lstStyle/>
          <a:p>
            <a:r>
              <a:rPr lang="hr-HR" altLang="en-US" sz="4000" b="1" dirty="0" smtClean="0">
                <a:solidFill>
                  <a:schemeClr val="accent1"/>
                </a:solidFill>
                <a:latin typeface="Century Gothic" pitchFamily="34" charset="0"/>
              </a:rPr>
              <a:t>Primjer apstraktnog zaključivanja</a:t>
            </a:r>
            <a:endParaRPr lang="en-GB" altLang="en-US" sz="4000" b="1" dirty="0" smtClean="0">
              <a:solidFill>
                <a:schemeClr val="accent1"/>
              </a:solidFill>
              <a:latin typeface="Century Gothic" pitchFamily="34" charset="0"/>
            </a:endParaRPr>
          </a:p>
        </p:txBody>
      </p:sp>
      <p:pic>
        <p:nvPicPr>
          <p:cNvPr id="32771" name="Picture 3"/>
          <p:cNvPicPr>
            <a:picLocks noGrp="1" noChangeAspect="1" noChangeArrowheads="1"/>
          </p:cNvPicPr>
          <p:nvPr>
            <p:ph type="body" idx="4294967295"/>
          </p:nvPr>
        </p:nvPicPr>
        <p:blipFill>
          <a:blip r:embed="rId3" cstate="print"/>
          <a:srcRect/>
          <a:stretch>
            <a:fillRect/>
          </a:stretch>
        </p:blipFill>
        <p:spPr>
          <a:xfrm>
            <a:off x="1562100" y="1454150"/>
            <a:ext cx="5740400" cy="3744913"/>
          </a:xfrm>
          <a:noFill/>
        </p:spPr>
      </p:pic>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noFill/>
        </p:spPr>
        <p:txBody>
          <a:bodyPr/>
          <a:lstStyle/>
          <a:p>
            <a:r>
              <a:rPr lang="hr-HR" altLang="en-US" sz="4000" b="1" dirty="0" smtClean="0">
                <a:solidFill>
                  <a:schemeClr val="accent1"/>
                </a:solidFill>
                <a:latin typeface="Century Gothic" pitchFamily="34" charset="0"/>
              </a:rPr>
              <a:t>Primjer apstraktnog zaključivanja</a:t>
            </a:r>
            <a:endParaRPr lang="en-GB" altLang="en-US" sz="4000" b="1" dirty="0" smtClean="0">
              <a:solidFill>
                <a:schemeClr val="accent1"/>
              </a:solidFill>
              <a:latin typeface="Century Gothic" pitchFamily="34" charset="0"/>
            </a:endParaRPr>
          </a:p>
        </p:txBody>
      </p:sp>
      <p:pic>
        <p:nvPicPr>
          <p:cNvPr id="33795" name="Picture 3"/>
          <p:cNvPicPr>
            <a:picLocks noGrp="1" noChangeAspect="1" noChangeArrowheads="1"/>
          </p:cNvPicPr>
          <p:nvPr>
            <p:ph type="body" idx="4294967295"/>
          </p:nvPr>
        </p:nvPicPr>
        <p:blipFill>
          <a:blip r:embed="rId3" cstate="print"/>
          <a:srcRect/>
          <a:stretch>
            <a:fillRect/>
          </a:stretch>
        </p:blipFill>
        <p:spPr>
          <a:xfrm>
            <a:off x="1562100" y="1454150"/>
            <a:ext cx="5740400" cy="3744913"/>
          </a:xfrm>
          <a:noFill/>
        </p:spPr>
      </p:pic>
      <p:sp>
        <p:nvSpPr>
          <p:cNvPr id="2" name="Rectangle 1"/>
          <p:cNvSpPr/>
          <p:nvPr/>
        </p:nvSpPr>
        <p:spPr>
          <a:xfrm>
            <a:off x="5003800" y="3789363"/>
            <a:ext cx="1152525" cy="15113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tLang="en-US">
              <a:solidFill>
                <a:srgbClr val="FFFFFF"/>
              </a:solidFill>
            </a:endParaRPr>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Grp="1" noChangeAspect="1" noChangeArrowheads="1"/>
          </p:cNvPicPr>
          <p:nvPr>
            <p:ph type="body" idx="4294967295"/>
          </p:nvPr>
        </p:nvPicPr>
        <p:blipFill>
          <a:blip r:embed="rId3" cstate="print"/>
          <a:srcRect/>
          <a:stretch>
            <a:fillRect/>
          </a:stretch>
        </p:blipFill>
        <p:spPr>
          <a:xfrm>
            <a:off x="931863" y="1508125"/>
            <a:ext cx="7835900" cy="4225925"/>
          </a:xfrm>
          <a:noFill/>
        </p:spPr>
      </p:pic>
      <p:sp>
        <p:nvSpPr>
          <p:cNvPr id="34819" name="Rectangle 3"/>
          <p:cNvSpPr>
            <a:spLocks noGrp="1" noChangeArrowheads="1"/>
          </p:cNvSpPr>
          <p:nvPr>
            <p:ph type="title" idx="4294967295"/>
          </p:nvPr>
        </p:nvSpPr>
        <p:spPr>
          <a:xfrm>
            <a:off x="468313" y="215900"/>
            <a:ext cx="8229600" cy="1125538"/>
          </a:xfrm>
        </p:spPr>
        <p:txBody>
          <a:bodyPr/>
          <a:lstStyle/>
          <a:p>
            <a:r>
              <a:rPr lang="hr-HR" altLang="en-US" sz="4000" b="1" dirty="0" smtClean="0">
                <a:solidFill>
                  <a:schemeClr val="accent1"/>
                </a:solidFill>
                <a:latin typeface="Century Gothic" pitchFamily="34" charset="0"/>
              </a:rPr>
              <a:t>Primjer situacijske procjene</a:t>
            </a:r>
            <a:endParaRPr lang="en-GB" altLang="en-US" sz="4000" b="1" dirty="0" smtClean="0">
              <a:solidFill>
                <a:schemeClr val="accent1"/>
              </a:solidFill>
              <a:latin typeface="Century Gothic" pitchFamily="34" charset="0"/>
            </a:endParaRPr>
          </a:p>
        </p:txBody>
      </p:sp>
      <p:sp>
        <p:nvSpPr>
          <p:cNvPr id="2" name="Rectangle 1"/>
          <p:cNvSpPr/>
          <p:nvPr/>
        </p:nvSpPr>
        <p:spPr>
          <a:xfrm>
            <a:off x="7451725" y="4005263"/>
            <a:ext cx="215900" cy="3603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tLang="en-US">
              <a:solidFill>
                <a:srgbClr val="FFFFFF"/>
              </a:solidFill>
            </a:endParaRPr>
          </a:p>
        </p:txBody>
      </p:sp>
      <p:sp>
        <p:nvSpPr>
          <p:cNvPr id="5" name="Rectangle 4"/>
          <p:cNvSpPr/>
          <p:nvPr/>
        </p:nvSpPr>
        <p:spPr>
          <a:xfrm>
            <a:off x="7956550" y="5157788"/>
            <a:ext cx="215900" cy="358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tLang="en-US">
              <a:solidFill>
                <a:srgbClr val="FFFFFF"/>
              </a:solidFill>
            </a:endParaRPr>
          </a:p>
        </p:txBody>
      </p:sp>
      <p:sp>
        <p:nvSpPr>
          <p:cNvPr id="34822" name="TextBox 2"/>
          <p:cNvSpPr txBox="1">
            <a:spLocks noChangeArrowheads="1"/>
          </p:cNvSpPr>
          <p:nvPr/>
        </p:nvSpPr>
        <p:spPr bwMode="auto">
          <a:xfrm>
            <a:off x="7394575" y="4005263"/>
            <a:ext cx="360363" cy="369887"/>
          </a:xfrm>
          <a:prstGeom prst="rect">
            <a:avLst/>
          </a:prstGeom>
          <a:noFill/>
          <a:ln w="9525">
            <a:noFill/>
            <a:miter lim="800000"/>
            <a:headEnd/>
            <a:tailEnd/>
          </a:ln>
        </p:spPr>
        <p:txBody>
          <a:bodyPr>
            <a:spAutoFit/>
          </a:bodyPr>
          <a:lstStyle/>
          <a:p>
            <a:r>
              <a:rPr lang="fr-BE" altLang="en-US">
                <a:solidFill>
                  <a:srgbClr val="FF0000"/>
                </a:solidFill>
              </a:rPr>
              <a:t>X</a:t>
            </a:r>
            <a:endParaRPr lang="en-GB" altLang="en-US">
              <a:solidFill>
                <a:srgbClr val="FF0000"/>
              </a:solidFill>
            </a:endParaRPr>
          </a:p>
        </p:txBody>
      </p:sp>
      <p:sp>
        <p:nvSpPr>
          <p:cNvPr id="34823" name="TextBox 6"/>
          <p:cNvSpPr txBox="1">
            <a:spLocks noChangeArrowheads="1"/>
          </p:cNvSpPr>
          <p:nvPr/>
        </p:nvSpPr>
        <p:spPr bwMode="auto">
          <a:xfrm>
            <a:off x="7912100" y="5118100"/>
            <a:ext cx="360363" cy="369888"/>
          </a:xfrm>
          <a:prstGeom prst="rect">
            <a:avLst/>
          </a:prstGeom>
          <a:noFill/>
          <a:ln w="9525">
            <a:noFill/>
            <a:miter lim="800000"/>
            <a:headEnd/>
            <a:tailEnd/>
          </a:ln>
        </p:spPr>
        <p:txBody>
          <a:bodyPr>
            <a:spAutoFit/>
          </a:bodyPr>
          <a:lstStyle/>
          <a:p>
            <a:r>
              <a:rPr lang="fr-BE" altLang="en-US">
                <a:solidFill>
                  <a:srgbClr val="FF0000"/>
                </a:solidFill>
              </a:rPr>
              <a:t>X</a:t>
            </a:r>
            <a:endParaRPr lang="en-GB" altLang="en-US">
              <a:solidFill>
                <a:srgbClr val="FF0000"/>
              </a:solidFill>
            </a:endParaRPr>
          </a:p>
        </p:txBody>
      </p:sp>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hr-HR" altLang="en-US" sz="4000" b="1" dirty="0" smtClean="0">
                <a:solidFill>
                  <a:schemeClr val="accent1"/>
                </a:solidFill>
                <a:latin typeface="Century Gothic" pitchFamily="34" charset="0"/>
              </a:rPr>
              <a:t>Primjer</a:t>
            </a:r>
            <a:r>
              <a:rPr lang="en-GB" altLang="en-US" sz="4000" b="1" dirty="0" smtClean="0">
                <a:solidFill>
                  <a:schemeClr val="accent1"/>
                </a:solidFill>
                <a:latin typeface="Century Gothic" pitchFamily="34" charset="0"/>
              </a:rPr>
              <a:t> e-tray</a:t>
            </a:r>
            <a:r>
              <a:rPr lang="hr-HR" altLang="en-US" sz="4000" b="1" dirty="0" smtClean="0">
                <a:solidFill>
                  <a:schemeClr val="accent1"/>
                </a:solidFill>
                <a:latin typeface="Century Gothic" pitchFamily="34" charset="0"/>
              </a:rPr>
              <a:t> zadatka</a:t>
            </a:r>
            <a:endParaRPr lang="fr-BE" sz="4000" dirty="0" smtClean="0"/>
          </a:p>
        </p:txBody>
      </p:sp>
      <p:pic>
        <p:nvPicPr>
          <p:cNvPr id="35843" name="Content Placeholder 4"/>
          <p:cNvPicPr>
            <a:picLocks noGrp="1" noChangeAspect="1"/>
          </p:cNvPicPr>
          <p:nvPr>
            <p:ph idx="1"/>
          </p:nvPr>
        </p:nvPicPr>
        <p:blipFill>
          <a:blip r:embed="rId3" cstate="print"/>
          <a:srcRect l="25237" r="4022" b="3354"/>
          <a:stretch>
            <a:fillRect/>
          </a:stretch>
        </p:blipFill>
        <p:spPr>
          <a:xfrm>
            <a:off x="323850" y="1052513"/>
            <a:ext cx="7929563" cy="4244975"/>
          </a:xfr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hr-HR" altLang="en-US" sz="4000" b="1" dirty="0" smtClean="0">
                <a:solidFill>
                  <a:schemeClr val="accent1"/>
                </a:solidFill>
                <a:latin typeface="Century Gothic" pitchFamily="34" charset="0"/>
              </a:rPr>
              <a:t>Primjer e-tray zadatka</a:t>
            </a:r>
            <a:endParaRPr lang="fr-BE" sz="4000" dirty="0" smtClean="0"/>
          </a:p>
        </p:txBody>
      </p:sp>
      <p:pic>
        <p:nvPicPr>
          <p:cNvPr id="36867" name="Content Placeholder 2"/>
          <p:cNvPicPr>
            <a:picLocks noGrp="1" noChangeAspect="1"/>
          </p:cNvPicPr>
          <p:nvPr>
            <p:ph idx="1"/>
          </p:nvPr>
        </p:nvPicPr>
        <p:blipFill>
          <a:blip r:embed="rId3" cstate="print"/>
          <a:srcRect l="25540" r="2461"/>
          <a:stretch>
            <a:fillRect/>
          </a:stretch>
        </p:blipFill>
        <p:spPr>
          <a:xfrm>
            <a:off x="755650" y="1052513"/>
            <a:ext cx="7558088" cy="4818062"/>
          </a:xfr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hr-HR" altLang="en-US" sz="4000" b="1" dirty="0" smtClean="0">
                <a:solidFill>
                  <a:schemeClr val="accent1"/>
                </a:solidFill>
                <a:latin typeface="Century Gothic" pitchFamily="34" charset="0"/>
              </a:rPr>
              <a:t>Primjer e-tray zadatka</a:t>
            </a:r>
            <a:endParaRPr lang="fr-BE" sz="4000" dirty="0" smtClean="0"/>
          </a:p>
        </p:txBody>
      </p:sp>
      <p:pic>
        <p:nvPicPr>
          <p:cNvPr id="37891" name="Picture 5"/>
          <p:cNvPicPr>
            <a:picLocks noChangeAspect="1"/>
          </p:cNvPicPr>
          <p:nvPr/>
        </p:nvPicPr>
        <p:blipFill>
          <a:blip r:embed="rId2" cstate="print"/>
          <a:srcRect l="-93" r="93"/>
          <a:stretch>
            <a:fillRect/>
          </a:stretch>
        </p:blipFill>
        <p:spPr bwMode="auto">
          <a:xfrm>
            <a:off x="217488" y="1557338"/>
            <a:ext cx="8756650" cy="2466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fr-BE" altLang="en-US" sz="2800" b="1" dirty="0" smtClean="0">
                <a:latin typeface="Century Gothic" pitchFamily="34" charset="0"/>
              </a:rPr>
              <a:t/>
            </a:r>
            <a:br>
              <a:rPr lang="fr-BE" altLang="en-US" sz="2800" b="1" dirty="0" smtClean="0">
                <a:latin typeface="Century Gothic" pitchFamily="34" charset="0"/>
              </a:rPr>
            </a:br>
            <a:r>
              <a:rPr lang="hr-HR" altLang="en-US" b="1" dirty="0" smtClean="0">
                <a:latin typeface="Myriad Pro" pitchFamily="34" charset="0"/>
              </a:rPr>
              <a:t>Centar za procjenu</a:t>
            </a:r>
            <a:endParaRPr lang="en-GB" altLang="en-US" sz="2800" b="1" dirty="0" smtClean="0">
              <a:latin typeface="Myriad Pro" pitchFamily="34" charset="0"/>
            </a:endParaRPr>
          </a:p>
        </p:txBody>
      </p:sp>
      <p:pic>
        <p:nvPicPr>
          <p:cNvPr id="46083" name="Picture 5"/>
          <p:cNvPicPr>
            <a:picLocks noChangeAspect="1" noChangeArrowheads="1"/>
          </p:cNvPicPr>
          <p:nvPr/>
        </p:nvPicPr>
        <p:blipFill>
          <a:blip r:embed="rId3" cstate="print"/>
          <a:srcRect/>
          <a:stretch>
            <a:fillRect/>
          </a:stretch>
        </p:blipFill>
        <p:spPr bwMode="auto">
          <a:xfrm>
            <a:off x="1504950" y="1323975"/>
            <a:ext cx="6134100" cy="42100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Straight Arrow Connector 24"/>
          <p:cNvCxnSpPr/>
          <p:nvPr/>
        </p:nvCxnSpPr>
        <p:spPr>
          <a:xfrm flipV="1">
            <a:off x="2603500" y="3644900"/>
            <a:ext cx="1570038" cy="7938"/>
          </a:xfrm>
          <a:prstGeom prst="straightConnector1">
            <a:avLst/>
          </a:prstGeom>
          <a:ln w="57150">
            <a:solidFill>
              <a:srgbClr val="003399"/>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2573338" y="4956175"/>
            <a:ext cx="1584325" cy="0"/>
          </a:xfrm>
          <a:prstGeom prst="straightConnector1">
            <a:avLst/>
          </a:prstGeom>
          <a:ln w="57150">
            <a:solidFill>
              <a:srgbClr val="003399"/>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668588" y="1498600"/>
            <a:ext cx="1512887" cy="0"/>
          </a:xfrm>
          <a:prstGeom prst="straightConnector1">
            <a:avLst/>
          </a:prstGeom>
          <a:ln w="57150">
            <a:solidFill>
              <a:srgbClr val="003399"/>
            </a:solidFill>
            <a:tailEnd type="arrow"/>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4240213" y="3284538"/>
            <a:ext cx="4175125" cy="649287"/>
          </a:xfrm>
          <a:prstGeom prst="rect">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400" b="1" dirty="0" smtClean="0">
                <a:solidFill>
                  <a:srgbClr val="FFFFFF"/>
                </a:solidFill>
                <a:latin typeface="Myriad Pro"/>
              </a:rPr>
              <a:t>Budite u toku s informacijama o natječajima</a:t>
            </a:r>
            <a:r>
              <a:rPr lang="fr-BE" sz="1400" b="1" dirty="0" smtClean="0">
                <a:solidFill>
                  <a:srgbClr val="FFFFFF"/>
                </a:solidFill>
                <a:latin typeface="Myriad Pro"/>
              </a:rPr>
              <a:t>,</a:t>
            </a:r>
            <a:endParaRPr lang="fr-BE" sz="1400" b="1" dirty="0">
              <a:solidFill>
                <a:srgbClr val="FFFFFF"/>
              </a:solidFill>
              <a:latin typeface="Myriad Pro"/>
            </a:endParaRPr>
          </a:p>
          <a:p>
            <a:pPr algn="ctr">
              <a:defRPr/>
            </a:pPr>
            <a:r>
              <a:rPr lang="hr-HR" sz="1400" b="1" dirty="0" smtClean="0">
                <a:solidFill>
                  <a:srgbClr val="FFFFFF"/>
                </a:solidFill>
                <a:latin typeface="Myriad Pro"/>
              </a:rPr>
              <a:t>Prijavite se za primanje obavijesti</a:t>
            </a:r>
            <a:r>
              <a:rPr lang="fr-BE" sz="1400" b="1" dirty="0" smtClean="0">
                <a:solidFill>
                  <a:srgbClr val="FFFFFF"/>
                </a:solidFill>
                <a:latin typeface="Myriad Pro"/>
              </a:rPr>
              <a:t>: </a:t>
            </a:r>
            <a:r>
              <a:rPr lang="fr-BE" sz="1400" b="1" dirty="0">
                <a:solidFill>
                  <a:srgbClr val="FFFF00"/>
                </a:solidFill>
                <a:latin typeface="Myriad Pro"/>
              </a:rPr>
              <a:t>eu-careers.info</a:t>
            </a:r>
          </a:p>
        </p:txBody>
      </p:sp>
      <p:sp>
        <p:nvSpPr>
          <p:cNvPr id="31" name="Rectangle 30"/>
          <p:cNvSpPr/>
          <p:nvPr/>
        </p:nvSpPr>
        <p:spPr>
          <a:xfrm>
            <a:off x="4211638" y="1238250"/>
            <a:ext cx="4176712" cy="522288"/>
          </a:xfrm>
          <a:prstGeom prst="rect">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BE" sz="1400" b="1" dirty="0">
              <a:solidFill>
                <a:srgbClr val="FFFFFF"/>
              </a:solidFill>
              <a:latin typeface="Myriad Pro"/>
            </a:endParaRPr>
          </a:p>
          <a:p>
            <a:pPr algn="ctr">
              <a:defRPr/>
            </a:pPr>
            <a:r>
              <a:rPr lang="hr-HR" sz="1400" b="1" dirty="0" smtClean="0">
                <a:solidFill>
                  <a:srgbClr val="FFFFFF"/>
                </a:solidFill>
                <a:latin typeface="Myriad Pro"/>
              </a:rPr>
              <a:t>Kreirajte svoj EPSO račun</a:t>
            </a:r>
            <a:endParaRPr lang="fr-BE" sz="1400" b="1" dirty="0">
              <a:solidFill>
                <a:srgbClr val="FFFFFF"/>
              </a:solidFill>
              <a:latin typeface="Myriad Pro"/>
            </a:endParaRPr>
          </a:p>
          <a:p>
            <a:pPr>
              <a:defRPr/>
            </a:pPr>
            <a:r>
              <a:rPr lang="fr-BE" sz="1400" b="1" dirty="0">
                <a:solidFill>
                  <a:srgbClr val="FFFFFF"/>
                </a:solidFill>
                <a:latin typeface="Myriad Pro"/>
              </a:rPr>
              <a:t>   </a:t>
            </a:r>
            <a:r>
              <a:rPr lang="hr-HR" sz="1400" b="1" dirty="0" smtClean="0">
                <a:solidFill>
                  <a:srgbClr val="FFFFFF"/>
                </a:solidFill>
                <a:latin typeface="Myriad Pro"/>
              </a:rPr>
              <a:t>na</a:t>
            </a:r>
            <a:r>
              <a:rPr lang="fr-BE" sz="1400" b="1" dirty="0" smtClean="0">
                <a:solidFill>
                  <a:srgbClr val="FFFFFF"/>
                </a:solidFill>
                <a:latin typeface="Myriad Pro"/>
              </a:rPr>
              <a:t> </a:t>
            </a:r>
            <a:r>
              <a:rPr lang="fr-BE" sz="1400" b="1" dirty="0">
                <a:solidFill>
                  <a:srgbClr val="FFFF00"/>
                </a:solidFill>
                <a:latin typeface="Myriad Pro"/>
              </a:rPr>
              <a:t>eu-careers.eu </a:t>
            </a:r>
            <a:r>
              <a:rPr lang="hr-HR" sz="1400" b="1" dirty="0" smtClean="0">
                <a:solidFill>
                  <a:srgbClr val="FFFF00"/>
                </a:solidFill>
                <a:latin typeface="Myriad Pro"/>
              </a:rPr>
              <a:t> </a:t>
            </a:r>
            <a:r>
              <a:rPr lang="hr-HR" sz="1400" b="1" dirty="0" smtClean="0">
                <a:solidFill>
                  <a:schemeClr val="bg1"/>
                </a:solidFill>
                <a:latin typeface="Myriad Pro"/>
              </a:rPr>
              <a:t>PRIJE prijave na natječaj</a:t>
            </a:r>
            <a:endParaRPr lang="fr-BE" sz="1400" b="1" dirty="0">
              <a:solidFill>
                <a:schemeClr val="bg1"/>
              </a:solidFill>
              <a:latin typeface="Myriad Pro"/>
            </a:endParaRPr>
          </a:p>
          <a:p>
            <a:pPr algn="ctr">
              <a:defRPr/>
            </a:pPr>
            <a:endParaRPr lang="fr-BE" sz="1400" b="1" dirty="0">
              <a:solidFill>
                <a:srgbClr val="FFFFFF"/>
              </a:solidFill>
              <a:latin typeface="Myriad Pro"/>
            </a:endParaRPr>
          </a:p>
        </p:txBody>
      </p:sp>
      <p:sp>
        <p:nvSpPr>
          <p:cNvPr id="35" name="Rectangle 34"/>
          <p:cNvSpPr/>
          <p:nvPr/>
        </p:nvSpPr>
        <p:spPr>
          <a:xfrm>
            <a:off x="4240213" y="4376738"/>
            <a:ext cx="4175125" cy="1130300"/>
          </a:xfrm>
          <a:prstGeom prst="rect">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a:lnSpc>
                <a:spcPct val="90000"/>
              </a:lnSpc>
              <a:spcAft>
                <a:spcPct val="35000"/>
              </a:spcAft>
              <a:defRPr/>
            </a:pPr>
            <a:r>
              <a:rPr lang="hr-HR" sz="1400" b="1" dirty="0" smtClean="0">
                <a:solidFill>
                  <a:schemeClr val="bg1"/>
                </a:solidFill>
                <a:latin typeface="Myriad Pro"/>
                <a:ea typeface="Verdana" panose="020B0604030504040204" pitchFamily="34" charset="0"/>
                <a:cs typeface="Verdana" panose="020B0604030504040204" pitchFamily="34" charset="0"/>
              </a:rPr>
              <a:t>Nakon što ste se prijavili, redovito provjeravajte svoj EPSO račun</a:t>
            </a:r>
            <a:r>
              <a:rPr lang="fr-BE" sz="1400" b="1" dirty="0" smtClean="0">
                <a:solidFill>
                  <a:schemeClr val="bg1"/>
                </a:solidFill>
                <a:latin typeface="Myriad Pro"/>
                <a:ea typeface="Verdana" panose="020B0604030504040204" pitchFamily="34" charset="0"/>
                <a:cs typeface="Verdana" panose="020B0604030504040204" pitchFamily="34" charset="0"/>
              </a:rPr>
              <a:t>.</a:t>
            </a:r>
            <a:endParaRPr lang="fr-BE" sz="1400" b="1" dirty="0">
              <a:solidFill>
                <a:schemeClr val="bg1"/>
              </a:solidFill>
              <a:latin typeface="Myriad Pro"/>
              <a:ea typeface="Verdana" panose="020B0604030504040204" pitchFamily="34" charset="0"/>
              <a:cs typeface="Verdana" panose="020B0604030504040204" pitchFamily="34" charset="0"/>
            </a:endParaRPr>
          </a:p>
          <a:p>
            <a:pPr algn="ctr" defTabSz="711200">
              <a:lnSpc>
                <a:spcPct val="90000"/>
              </a:lnSpc>
              <a:spcAft>
                <a:spcPct val="35000"/>
              </a:spcAft>
              <a:defRPr/>
            </a:pPr>
            <a:r>
              <a:rPr lang="hr-HR" sz="1400" b="1" dirty="0" smtClean="0">
                <a:solidFill>
                  <a:schemeClr val="bg1"/>
                </a:solidFill>
                <a:latin typeface="Myriad Pro"/>
                <a:ea typeface="Verdana" panose="020B0604030504040204" pitchFamily="34" charset="0"/>
                <a:cs typeface="Verdana" panose="020B0604030504040204" pitchFamily="34" charset="0"/>
              </a:rPr>
              <a:t>Informacije o napretku postupka primat ćete isključivo putem svojeg računa</a:t>
            </a:r>
            <a:r>
              <a:rPr lang="fr-BE" sz="1400" b="1" dirty="0" smtClean="0">
                <a:solidFill>
                  <a:schemeClr val="bg1"/>
                </a:solidFill>
                <a:latin typeface="Myriad Pro"/>
                <a:ea typeface="Verdana" panose="020B0604030504040204" pitchFamily="34" charset="0"/>
                <a:cs typeface="Verdana" panose="020B0604030504040204" pitchFamily="34" charset="0"/>
              </a:rPr>
              <a:t>. </a:t>
            </a:r>
            <a:endParaRPr lang="fr-BE" sz="1400" b="1" dirty="0">
              <a:solidFill>
                <a:schemeClr val="bg1"/>
              </a:solidFill>
              <a:latin typeface="Myriad Pro"/>
              <a:ea typeface="Verdana" panose="020B0604030504040204" pitchFamily="34" charset="0"/>
              <a:cs typeface="Verdana" panose="020B0604030504040204" pitchFamily="34" charset="0"/>
            </a:endParaRPr>
          </a:p>
        </p:txBody>
      </p:sp>
      <p:sp>
        <p:nvSpPr>
          <p:cNvPr id="39944" name="Title 8"/>
          <p:cNvSpPr>
            <a:spLocks noGrp="1"/>
          </p:cNvSpPr>
          <p:nvPr>
            <p:ph type="title"/>
          </p:nvPr>
        </p:nvSpPr>
        <p:spPr/>
        <p:txBody>
          <a:bodyPr/>
          <a:lstStyle/>
          <a:p>
            <a:r>
              <a:rPr lang="hr-HR" sz="3600" b="1" dirty="0" smtClean="0">
                <a:latin typeface="Myriad Pro" pitchFamily="34" charset="0"/>
              </a:rPr>
              <a:t>Dobro je znati</a:t>
            </a:r>
            <a:r>
              <a:rPr lang="fr-BE" sz="3600" b="1" dirty="0" smtClean="0">
                <a:latin typeface="Myriad Pro" pitchFamily="34" charset="0"/>
              </a:rPr>
              <a:t>! </a:t>
            </a:r>
          </a:p>
        </p:txBody>
      </p:sp>
      <p:pic>
        <p:nvPicPr>
          <p:cNvPr id="39945" name="Picture 1"/>
          <p:cNvPicPr>
            <a:picLocks noChangeAspect="1"/>
          </p:cNvPicPr>
          <p:nvPr/>
        </p:nvPicPr>
        <p:blipFill>
          <a:blip r:embed="rId3" cstate="print"/>
          <a:srcRect/>
          <a:stretch>
            <a:fillRect/>
          </a:stretch>
        </p:blipFill>
        <p:spPr bwMode="auto">
          <a:xfrm>
            <a:off x="323850" y="1098550"/>
            <a:ext cx="2849563" cy="746125"/>
          </a:xfrm>
          <a:prstGeom prst="rect">
            <a:avLst/>
          </a:prstGeom>
          <a:noFill/>
          <a:ln w="9525">
            <a:noFill/>
            <a:miter lim="800000"/>
            <a:headEnd/>
            <a:tailEnd/>
          </a:ln>
        </p:spPr>
      </p:pic>
      <p:pic>
        <p:nvPicPr>
          <p:cNvPr id="39946" name="Picture 2"/>
          <p:cNvPicPr>
            <a:picLocks noChangeAspect="1" noChangeArrowheads="1"/>
          </p:cNvPicPr>
          <p:nvPr/>
        </p:nvPicPr>
        <p:blipFill>
          <a:blip r:embed="rId4" cstate="print"/>
          <a:srcRect/>
          <a:stretch>
            <a:fillRect/>
          </a:stretch>
        </p:blipFill>
        <p:spPr bwMode="auto">
          <a:xfrm>
            <a:off x="2195513" y="3197225"/>
            <a:ext cx="895350" cy="895350"/>
          </a:xfrm>
          <a:prstGeom prst="rect">
            <a:avLst/>
          </a:prstGeom>
          <a:noFill/>
          <a:ln w="9525">
            <a:noFill/>
            <a:miter lim="800000"/>
            <a:headEnd/>
            <a:tailEnd/>
          </a:ln>
        </p:spPr>
      </p:pic>
      <p:sp>
        <p:nvSpPr>
          <p:cNvPr id="26" name="Rectangle 25"/>
          <p:cNvSpPr/>
          <p:nvPr/>
        </p:nvSpPr>
        <p:spPr>
          <a:xfrm>
            <a:off x="1292225" y="4530725"/>
            <a:ext cx="1768475" cy="1438275"/>
          </a:xfrm>
          <a:prstGeom prst="rect">
            <a:avLst/>
          </a:prstGeom>
          <a:blipFill rotWithShape="1">
            <a:blip r:embed="rId5" cstate="print"/>
            <a:stretch>
              <a:fillRect/>
            </a:stretch>
          </a:blipFill>
          <a:ln>
            <a:noFill/>
          </a:ln>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cxnSp>
        <p:nvCxnSpPr>
          <p:cNvPr id="27" name="Straight Arrow Connector 26"/>
          <p:cNvCxnSpPr/>
          <p:nvPr/>
        </p:nvCxnSpPr>
        <p:spPr>
          <a:xfrm>
            <a:off x="2668588" y="2422525"/>
            <a:ext cx="1512887" cy="0"/>
          </a:xfrm>
          <a:prstGeom prst="straightConnector1">
            <a:avLst/>
          </a:prstGeom>
          <a:ln w="57150">
            <a:solidFill>
              <a:srgbClr val="003399"/>
            </a:solidFill>
            <a:tailEnd type="arrow"/>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4198938" y="2049463"/>
            <a:ext cx="4176712" cy="827087"/>
          </a:xfrm>
          <a:prstGeom prst="rect">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BE" sz="1400" b="1" dirty="0">
              <a:solidFill>
                <a:schemeClr val="bg1"/>
              </a:solidFill>
              <a:latin typeface="Myriad Pro"/>
            </a:endParaRPr>
          </a:p>
          <a:p>
            <a:pPr algn="ctr">
              <a:defRPr/>
            </a:pPr>
            <a:r>
              <a:rPr lang="hr-HR" sz="1400" b="1" dirty="0" smtClean="0">
                <a:solidFill>
                  <a:schemeClr val="bg1"/>
                </a:solidFill>
                <a:latin typeface="Myriad Pro"/>
              </a:rPr>
              <a:t>Ne čekajte zadnji dan da biste napisali i poslali prijavu</a:t>
            </a:r>
            <a:r>
              <a:rPr lang="fr-BE" sz="1400" b="1" dirty="0" smtClean="0">
                <a:solidFill>
                  <a:schemeClr val="bg1"/>
                </a:solidFill>
                <a:latin typeface="Myriad Pro"/>
              </a:rPr>
              <a:t>! </a:t>
            </a:r>
            <a:endParaRPr lang="fr-BE" sz="1400" b="1" dirty="0">
              <a:solidFill>
                <a:schemeClr val="bg1"/>
              </a:solidFill>
              <a:latin typeface="Myriad Pro"/>
            </a:endParaRPr>
          </a:p>
          <a:p>
            <a:pPr algn="ctr">
              <a:defRPr/>
            </a:pPr>
            <a:endParaRPr lang="fr-BE" sz="1400" b="1" dirty="0">
              <a:solidFill>
                <a:srgbClr val="FFFFFF"/>
              </a:solidFill>
              <a:latin typeface="Myriad Pro"/>
            </a:endParaRPr>
          </a:p>
        </p:txBody>
      </p:sp>
      <p:pic>
        <p:nvPicPr>
          <p:cNvPr id="39950" name="Picture 3"/>
          <p:cNvPicPr>
            <a:picLocks noChangeAspect="1" noChangeArrowheads="1"/>
          </p:cNvPicPr>
          <p:nvPr/>
        </p:nvPicPr>
        <p:blipFill>
          <a:blip r:embed="rId6" cstate="print"/>
          <a:srcRect/>
          <a:stretch>
            <a:fillRect/>
          </a:stretch>
        </p:blipFill>
        <p:spPr bwMode="auto">
          <a:xfrm>
            <a:off x="2146300" y="1933575"/>
            <a:ext cx="973138" cy="101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8"/>
          <p:cNvSpPr>
            <a:spLocks noGrp="1"/>
          </p:cNvSpPr>
          <p:nvPr>
            <p:ph type="title"/>
          </p:nvPr>
        </p:nvSpPr>
        <p:spPr/>
        <p:txBody>
          <a:bodyPr/>
          <a:lstStyle/>
          <a:p>
            <a:r>
              <a:rPr lang="fr-BE" altLang="en-US" sz="3600" b="1" dirty="0" smtClean="0">
                <a:latin typeface="Myriad Pro" pitchFamily="34" charset="0"/>
                <a:ea typeface="Verdana" pitchFamily="34" charset="0"/>
                <a:cs typeface="Verdana" pitchFamily="34" charset="0"/>
              </a:rPr>
              <a:t/>
            </a:r>
            <a:br>
              <a:rPr lang="fr-BE" altLang="en-US" sz="3600" b="1" dirty="0" smtClean="0">
                <a:latin typeface="Myriad Pro" pitchFamily="34" charset="0"/>
                <a:ea typeface="Verdana" pitchFamily="34" charset="0"/>
                <a:cs typeface="Verdana" pitchFamily="34" charset="0"/>
              </a:rPr>
            </a:br>
            <a:r>
              <a:rPr lang="fr-BE" altLang="en-US" sz="3600" b="1" dirty="0" smtClean="0">
                <a:latin typeface="Myriad Pro" pitchFamily="34" charset="0"/>
                <a:ea typeface="Verdana" pitchFamily="34" charset="0"/>
                <a:cs typeface="Verdana" pitchFamily="34" charset="0"/>
              </a:rPr>
              <a:t>Jobs.eu-careers</a:t>
            </a:r>
            <a:br>
              <a:rPr lang="fr-BE" altLang="en-US" sz="3600" b="1" dirty="0" smtClean="0">
                <a:latin typeface="Myriad Pro" pitchFamily="34" charset="0"/>
                <a:ea typeface="Verdana" pitchFamily="34" charset="0"/>
                <a:cs typeface="Verdana" pitchFamily="34" charset="0"/>
              </a:rPr>
            </a:br>
            <a:r>
              <a:rPr lang="hr-HR" altLang="en-US" sz="3600" b="1" dirty="0" smtClean="0">
                <a:latin typeface="Myriad Pro" pitchFamily="34" charset="0"/>
                <a:ea typeface="Verdana" pitchFamily="34" charset="0"/>
                <a:cs typeface="Verdana" pitchFamily="34" charset="0"/>
              </a:rPr>
              <a:t>Drugi selekcijski postupci</a:t>
            </a:r>
            <a:r>
              <a:rPr lang="fr-BE" altLang="en-US" sz="3600" dirty="0" smtClean="0">
                <a:latin typeface="Myriad Pro" pitchFamily="34" charset="0"/>
                <a:ea typeface="Verdana" pitchFamily="34" charset="0"/>
                <a:cs typeface="Verdana" pitchFamily="34" charset="0"/>
              </a:rPr>
              <a:t/>
            </a:r>
            <a:br>
              <a:rPr lang="fr-BE" altLang="en-US" sz="3600" dirty="0" smtClean="0">
                <a:latin typeface="Myriad Pro" pitchFamily="34" charset="0"/>
                <a:ea typeface="Verdana" pitchFamily="34" charset="0"/>
                <a:cs typeface="Verdana" pitchFamily="34" charset="0"/>
              </a:rPr>
            </a:br>
            <a:r>
              <a:rPr lang="fr-BE" altLang="en-US" sz="2800" dirty="0" smtClean="0">
                <a:latin typeface="Verdana" pitchFamily="34" charset="0"/>
                <a:ea typeface="Verdana" pitchFamily="34" charset="0"/>
                <a:cs typeface="Verdana" pitchFamily="34" charset="0"/>
              </a:rPr>
              <a:t> </a:t>
            </a:r>
          </a:p>
        </p:txBody>
      </p:sp>
      <p:graphicFrame>
        <p:nvGraphicFramePr>
          <p:cNvPr id="2" name="Table 1"/>
          <p:cNvGraphicFramePr>
            <a:graphicFrameLocks noGrp="1"/>
          </p:cNvGraphicFramePr>
          <p:nvPr/>
        </p:nvGraphicFramePr>
        <p:xfrm>
          <a:off x="431800" y="1484313"/>
          <a:ext cx="8280400" cy="3960910"/>
        </p:xfrm>
        <a:graphic>
          <a:graphicData uri="http://schemas.openxmlformats.org/drawingml/2006/table">
            <a:tbl>
              <a:tblPr/>
              <a:tblGrid>
                <a:gridCol w="5471942"/>
                <a:gridCol w="1296062"/>
                <a:gridCol w="1512396"/>
              </a:tblGrid>
              <a:tr h="357693">
                <a:tc>
                  <a:txBody>
                    <a:bodyPr/>
                    <a:lstStyle/>
                    <a:p>
                      <a:pPr algn="ctr"/>
                      <a:r>
                        <a:rPr lang="hr-HR" sz="1600" b="1" u="sng" dirty="0" smtClean="0">
                          <a:solidFill>
                            <a:srgbClr val="003399"/>
                          </a:solidFill>
                          <a:effectLst/>
                          <a:latin typeface="Verdana" panose="020B0604030504040204" pitchFamily="34" charset="0"/>
                          <a:ea typeface="Verdana" panose="020B0604030504040204" pitchFamily="34" charset="0"/>
                          <a:cs typeface="Verdana" panose="020B0604030504040204" pitchFamily="34" charset="0"/>
                        </a:rPr>
                        <a:t>Područje</a:t>
                      </a:r>
                      <a:endParaRPr lang="en-GB" sz="1600" b="1" u="sng" dirty="0">
                        <a:solidFill>
                          <a:srgbClr val="003399"/>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lnL>
                      <a:noFill/>
                    </a:lnL>
                    <a:lnR>
                      <a:noFill/>
                    </a:lnR>
                    <a:lnT>
                      <a:noFill/>
                    </a:lnT>
                    <a:lnB>
                      <a:noFill/>
                    </a:lnB>
                  </a:tcPr>
                </a:tc>
                <a:tc>
                  <a:txBody>
                    <a:bodyPr/>
                    <a:lstStyle/>
                    <a:p>
                      <a:pPr algn="ctr"/>
                      <a:r>
                        <a:rPr lang="hr-HR" sz="1600" b="1" u="sng" dirty="0" smtClean="0">
                          <a:solidFill>
                            <a:srgbClr val="003399"/>
                          </a:solidFill>
                          <a:effectLst/>
                          <a:latin typeface="Verdana" panose="020B0604030504040204" pitchFamily="34" charset="0"/>
                          <a:ea typeface="Verdana" panose="020B0604030504040204" pitchFamily="34" charset="0"/>
                          <a:cs typeface="Verdana" panose="020B0604030504040204" pitchFamily="34" charset="0"/>
                        </a:rPr>
                        <a:t>Otvaranje</a:t>
                      </a:r>
                      <a:endParaRPr lang="en-GB" sz="1600" b="1" u="sng" dirty="0">
                        <a:solidFill>
                          <a:srgbClr val="003399"/>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lnL>
                      <a:noFill/>
                    </a:lnL>
                    <a:lnR>
                      <a:noFill/>
                    </a:lnR>
                    <a:lnT>
                      <a:noFill/>
                    </a:lnT>
                    <a:lnB>
                      <a:noFill/>
                    </a:lnB>
                  </a:tcPr>
                </a:tc>
                <a:tc>
                  <a:txBody>
                    <a:bodyPr/>
                    <a:lstStyle/>
                    <a:p>
                      <a:pPr algn="ctr"/>
                      <a:r>
                        <a:rPr lang="hr-HR" sz="1600" b="1" u="sng" dirty="0" smtClean="0">
                          <a:solidFill>
                            <a:srgbClr val="003399"/>
                          </a:solidFill>
                          <a:effectLst/>
                          <a:latin typeface="Verdana" panose="020B0604030504040204" pitchFamily="34" charset="0"/>
                          <a:ea typeface="Verdana" panose="020B0604030504040204" pitchFamily="34" charset="0"/>
                          <a:cs typeface="Verdana" panose="020B0604030504040204" pitchFamily="34" charset="0"/>
                        </a:rPr>
                        <a:t>Zatvaranje</a:t>
                      </a:r>
                      <a:endParaRPr lang="en-GB" sz="1600" b="1" u="sng" dirty="0">
                        <a:solidFill>
                          <a:srgbClr val="003399"/>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lnL>
                      <a:noFill/>
                    </a:lnL>
                    <a:lnR>
                      <a:noFill/>
                    </a:lnR>
                    <a:lnT>
                      <a:noFill/>
                    </a:lnT>
                    <a:lnB>
                      <a:noFill/>
                    </a:lnB>
                  </a:tcPr>
                </a:tc>
              </a:tr>
              <a:tr h="831511">
                <a:tc>
                  <a:txBody>
                    <a:bodyPr/>
                    <a:lstStyle/>
                    <a:p>
                      <a:pPr marL="285750" indent="-285750" algn="l">
                        <a:buFont typeface="Arial" panose="020B0604020202020204" pitchFamily="34" charset="0"/>
                        <a:buChar char="•"/>
                      </a:pPr>
                      <a:r>
                        <a:rPr lang="en-GB" sz="1600" b="1" dirty="0">
                          <a:solidFill>
                            <a:srgbClr val="003399"/>
                          </a:solidFill>
                          <a:effectLst/>
                          <a:latin typeface="Myriad Pro"/>
                          <a:ea typeface="Verdana" panose="020B0604030504040204" pitchFamily="34" charset="0"/>
                          <a:cs typeface="Verdana" panose="020B0604030504040204" pitchFamily="34" charset="0"/>
                        </a:rPr>
                        <a:t>Heads of Administration in EU Delegations based in third </a:t>
                      </a:r>
                      <a:r>
                        <a:rPr lang="en-GB" sz="1600" b="1" dirty="0" smtClean="0">
                          <a:solidFill>
                            <a:srgbClr val="003399"/>
                          </a:solidFill>
                          <a:effectLst/>
                          <a:latin typeface="Myriad Pro"/>
                          <a:ea typeface="Verdana" panose="020B0604030504040204" pitchFamily="34" charset="0"/>
                          <a:cs typeface="Verdana" panose="020B0604030504040204" pitchFamily="34" charset="0"/>
                        </a:rPr>
                        <a:t>countries (AST4)</a:t>
                      </a:r>
                      <a:r>
                        <a:rPr lang="en-GB" sz="1600" dirty="0" smtClean="0">
                          <a:solidFill>
                            <a:srgbClr val="003399"/>
                          </a:solidFill>
                          <a:effectLst/>
                          <a:latin typeface="Myriad Pro"/>
                          <a:ea typeface="Verdana" panose="020B0604030504040204" pitchFamily="34" charset="0"/>
                          <a:cs typeface="Verdana" panose="020B0604030504040204" pitchFamily="34" charset="0"/>
                        </a:rPr>
                        <a:t> </a:t>
                      </a:r>
                      <a:endParaRPr lang="en-GB" sz="1600" dirty="0">
                        <a:solidFill>
                          <a:srgbClr val="003399"/>
                        </a:solidFill>
                        <a:effectLst/>
                        <a:latin typeface="Myriad Pro"/>
                        <a:ea typeface="Verdana" panose="020B0604030504040204" pitchFamily="34" charset="0"/>
                        <a:cs typeface="Verdana" panose="020B0604030504040204" pitchFamily="34" charset="0"/>
                      </a:endParaRPr>
                    </a:p>
                  </a:txBody>
                  <a:tcPr marL="0" marR="0" marT="0" marB="0">
                    <a:lnL>
                      <a:noFill/>
                    </a:lnL>
                    <a:lnR>
                      <a:noFill/>
                    </a:lnR>
                    <a:lnT>
                      <a:noFill/>
                    </a:lnT>
                    <a:lnB>
                      <a:noFill/>
                    </a:lnB>
                  </a:tcPr>
                </a:tc>
                <a:tc>
                  <a:txBody>
                    <a:bodyPr/>
                    <a:lstStyle/>
                    <a:p>
                      <a:pPr algn="ctr"/>
                      <a:r>
                        <a:rPr lang="en-GB" sz="1400" b="1" dirty="0">
                          <a:solidFill>
                            <a:srgbClr val="003399"/>
                          </a:solidFill>
                          <a:effectLst/>
                          <a:latin typeface="Myriad Pro"/>
                          <a:ea typeface="Verdana" panose="020B0604030504040204" pitchFamily="34" charset="0"/>
                          <a:cs typeface="Verdana" panose="020B0604030504040204" pitchFamily="34" charset="0"/>
                        </a:rPr>
                        <a:t>09/04/2015</a:t>
                      </a:r>
                    </a:p>
                  </a:txBody>
                  <a:tcPr marL="0" marR="0" marT="0" marB="0">
                    <a:lnL>
                      <a:noFill/>
                    </a:lnL>
                    <a:lnR>
                      <a:noFill/>
                    </a:lnR>
                    <a:lnT>
                      <a:noFill/>
                    </a:lnT>
                    <a:lnB>
                      <a:noFill/>
                    </a:lnB>
                  </a:tcPr>
                </a:tc>
                <a:tc>
                  <a:txBody>
                    <a:bodyPr/>
                    <a:lstStyle/>
                    <a:p>
                      <a:pPr algn="ctr"/>
                      <a:r>
                        <a:rPr lang="en-GB" sz="1400" b="1" dirty="0">
                          <a:solidFill>
                            <a:srgbClr val="003399"/>
                          </a:solidFill>
                          <a:effectLst/>
                          <a:latin typeface="Myriad Pro"/>
                          <a:ea typeface="Verdana" panose="020B0604030504040204" pitchFamily="34" charset="0"/>
                          <a:cs typeface="Verdana" panose="020B0604030504040204" pitchFamily="34" charset="0"/>
                        </a:rPr>
                        <a:t>12/05/2015</a:t>
                      </a:r>
                    </a:p>
                  </a:txBody>
                  <a:tcPr marL="0" marR="0" marT="0" marB="0">
                    <a:lnL>
                      <a:noFill/>
                    </a:lnL>
                    <a:lnR>
                      <a:noFill/>
                    </a:lnR>
                    <a:lnT>
                      <a:noFill/>
                    </a:lnT>
                    <a:lnB>
                      <a:noFill/>
                    </a:lnB>
                  </a:tcPr>
                </a:tc>
              </a:tr>
              <a:tr h="554340">
                <a:tc>
                  <a:txBody>
                    <a:bodyPr/>
                    <a:lstStyle/>
                    <a:p>
                      <a:pPr marL="285750" indent="-285750" algn="l">
                        <a:buFont typeface="Arial" panose="020B0604020202020204" pitchFamily="34" charset="0"/>
                        <a:buChar char="•"/>
                      </a:pPr>
                      <a:r>
                        <a:rPr lang="en-GB" sz="1600" b="1" dirty="0">
                          <a:solidFill>
                            <a:srgbClr val="003399"/>
                          </a:solidFill>
                          <a:effectLst/>
                          <a:latin typeface="Myriad Pro"/>
                          <a:ea typeface="Verdana" panose="020B0604030504040204" pitchFamily="34" charset="0"/>
                          <a:cs typeface="Verdana" panose="020B0604030504040204" pitchFamily="34" charset="0"/>
                        </a:rPr>
                        <a:t>Parliamentary Ushers (SC1)</a:t>
                      </a:r>
                      <a:r>
                        <a:rPr lang="en-GB" sz="1600" dirty="0">
                          <a:solidFill>
                            <a:srgbClr val="003399"/>
                          </a:solidFill>
                          <a:effectLst/>
                          <a:latin typeface="Myriad Pro"/>
                          <a:ea typeface="Verdana" panose="020B0604030504040204" pitchFamily="34" charset="0"/>
                          <a:cs typeface="Verdana" panose="020B0604030504040204" pitchFamily="34" charset="0"/>
                        </a:rPr>
                        <a:t> </a:t>
                      </a:r>
                    </a:p>
                  </a:txBody>
                  <a:tcPr marL="0" marR="0" marT="0" marB="0">
                    <a:lnL>
                      <a:noFill/>
                    </a:lnL>
                    <a:lnR>
                      <a:noFill/>
                    </a:lnR>
                    <a:lnT>
                      <a:noFill/>
                    </a:lnT>
                    <a:lnB>
                      <a:noFill/>
                    </a:lnB>
                  </a:tcPr>
                </a:tc>
                <a:tc>
                  <a:txBody>
                    <a:bodyPr/>
                    <a:lstStyle/>
                    <a:p>
                      <a:pPr algn="ctr"/>
                      <a:r>
                        <a:rPr lang="en-GB" sz="1400" b="1">
                          <a:solidFill>
                            <a:srgbClr val="003399"/>
                          </a:solidFill>
                          <a:effectLst/>
                          <a:latin typeface="Myriad Pro"/>
                          <a:ea typeface="Verdana" panose="020B0604030504040204" pitchFamily="34" charset="0"/>
                          <a:cs typeface="Verdana" panose="020B0604030504040204" pitchFamily="34" charset="0"/>
                        </a:rPr>
                        <a:t>23/04/2015</a:t>
                      </a:r>
                    </a:p>
                  </a:txBody>
                  <a:tcPr marL="0" marR="0" marT="0" marB="0">
                    <a:lnL>
                      <a:noFill/>
                    </a:lnL>
                    <a:lnR>
                      <a:noFill/>
                    </a:lnR>
                    <a:lnT>
                      <a:noFill/>
                    </a:lnT>
                    <a:lnB>
                      <a:noFill/>
                    </a:lnB>
                  </a:tcPr>
                </a:tc>
                <a:tc>
                  <a:txBody>
                    <a:bodyPr/>
                    <a:lstStyle/>
                    <a:p>
                      <a:pPr algn="ctr"/>
                      <a:r>
                        <a:rPr lang="en-GB" sz="1400" b="1" dirty="0">
                          <a:solidFill>
                            <a:srgbClr val="003399"/>
                          </a:solidFill>
                          <a:effectLst/>
                          <a:latin typeface="Myriad Pro"/>
                          <a:ea typeface="Verdana" panose="020B0604030504040204" pitchFamily="34" charset="0"/>
                          <a:cs typeface="Verdana" panose="020B0604030504040204" pitchFamily="34" charset="0"/>
                        </a:rPr>
                        <a:t>26/05/2015</a:t>
                      </a:r>
                    </a:p>
                  </a:txBody>
                  <a:tcPr marL="0" marR="0" marT="0" marB="0">
                    <a:lnL>
                      <a:noFill/>
                    </a:lnL>
                    <a:lnR>
                      <a:noFill/>
                    </a:lnR>
                    <a:lnT>
                      <a:noFill/>
                    </a:lnT>
                    <a:lnB>
                      <a:noFill/>
                    </a:lnB>
                  </a:tcPr>
                </a:tc>
              </a:tr>
              <a:tr h="1108683">
                <a:tc>
                  <a:txBody>
                    <a:bodyPr/>
                    <a:lstStyle/>
                    <a:p>
                      <a:pPr marL="285750" indent="-285750" algn="l">
                        <a:buFont typeface="Arial" panose="020B0604020202020204" pitchFamily="34" charset="0"/>
                        <a:buChar char="•"/>
                      </a:pPr>
                      <a:r>
                        <a:rPr lang="en-GB" sz="1600" b="1" dirty="0">
                          <a:solidFill>
                            <a:srgbClr val="003399"/>
                          </a:solidFill>
                          <a:effectLst/>
                          <a:latin typeface="Myriad Pro"/>
                          <a:ea typeface="Verdana" panose="020B0604030504040204" pitchFamily="34" charset="0"/>
                          <a:cs typeface="Verdana" panose="020B0604030504040204" pitchFamily="34" charset="0"/>
                        </a:rPr>
                        <a:t>Cooperation and Management of aid to non-member countries (AD7)</a:t>
                      </a:r>
                      <a:r>
                        <a:rPr lang="en-GB" sz="1600" dirty="0">
                          <a:solidFill>
                            <a:srgbClr val="003399"/>
                          </a:solidFill>
                          <a:effectLst/>
                          <a:latin typeface="Myriad Pro"/>
                          <a:ea typeface="Verdana" panose="020B0604030504040204" pitchFamily="34" charset="0"/>
                          <a:cs typeface="Verdana" panose="020B0604030504040204" pitchFamily="34" charset="0"/>
                        </a:rPr>
                        <a:t> </a:t>
                      </a:r>
                      <a:endParaRPr lang="en-GB" sz="1600" dirty="0" smtClean="0">
                        <a:solidFill>
                          <a:srgbClr val="003399"/>
                        </a:solidFill>
                        <a:effectLst/>
                        <a:latin typeface="Myriad Pro"/>
                        <a:ea typeface="Verdana" panose="020B0604030504040204" pitchFamily="34" charset="0"/>
                        <a:cs typeface="Verdana" panose="020B0604030504040204" pitchFamily="34" charset="0"/>
                      </a:endParaRPr>
                    </a:p>
                  </a:txBody>
                  <a:tcPr marL="0" marR="0" marT="0" marB="0">
                    <a:lnL>
                      <a:noFill/>
                    </a:lnL>
                    <a:lnR>
                      <a:noFill/>
                    </a:lnR>
                    <a:lnT>
                      <a:noFill/>
                    </a:lnT>
                    <a:lnB>
                      <a:noFill/>
                    </a:lnB>
                  </a:tcPr>
                </a:tc>
                <a:tc>
                  <a:txBody>
                    <a:bodyPr/>
                    <a:lstStyle/>
                    <a:p>
                      <a:pPr algn="ctr"/>
                      <a:r>
                        <a:rPr lang="en-GB" sz="1400" b="1" dirty="0">
                          <a:solidFill>
                            <a:srgbClr val="003399"/>
                          </a:solidFill>
                          <a:effectLst/>
                          <a:latin typeface="Myriad Pro"/>
                          <a:ea typeface="Verdana" panose="020B0604030504040204" pitchFamily="34" charset="0"/>
                          <a:cs typeface="Verdana" panose="020B0604030504040204" pitchFamily="34" charset="0"/>
                        </a:rPr>
                        <a:t>07/05/2015</a:t>
                      </a:r>
                    </a:p>
                  </a:txBody>
                  <a:tcPr marL="0" marR="0" marT="0" marB="0">
                    <a:lnL>
                      <a:noFill/>
                    </a:lnL>
                    <a:lnR>
                      <a:noFill/>
                    </a:lnR>
                    <a:lnT>
                      <a:noFill/>
                    </a:lnT>
                    <a:lnB>
                      <a:noFill/>
                    </a:lnB>
                  </a:tcPr>
                </a:tc>
                <a:tc>
                  <a:txBody>
                    <a:bodyPr/>
                    <a:lstStyle/>
                    <a:p>
                      <a:pPr algn="ctr"/>
                      <a:r>
                        <a:rPr lang="en-GB" sz="1400" b="1" dirty="0">
                          <a:solidFill>
                            <a:srgbClr val="003399"/>
                          </a:solidFill>
                          <a:effectLst/>
                          <a:latin typeface="Myriad Pro"/>
                          <a:ea typeface="Verdana" panose="020B0604030504040204" pitchFamily="34" charset="0"/>
                          <a:cs typeface="Verdana" panose="020B0604030504040204" pitchFamily="34" charset="0"/>
                        </a:rPr>
                        <a:t>09/06/2015</a:t>
                      </a:r>
                    </a:p>
                  </a:txBody>
                  <a:tcPr marL="0" marR="0" marT="0" marB="0">
                    <a:lnL>
                      <a:noFill/>
                    </a:lnL>
                    <a:lnR>
                      <a:noFill/>
                    </a:lnR>
                    <a:lnT>
                      <a:noFill/>
                    </a:lnT>
                    <a:lnB>
                      <a:noFill/>
                    </a:lnB>
                  </a:tcPr>
                </a:tc>
              </a:tr>
              <a:tr h="1108683">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1" dirty="0" smtClean="0">
                          <a:solidFill>
                            <a:srgbClr val="003399"/>
                          </a:solidFill>
                          <a:effectLst/>
                          <a:latin typeface="Myriad Pro"/>
                          <a:ea typeface="Verdana" panose="020B0604030504040204" pitchFamily="34" charset="0"/>
                          <a:cs typeface="Verdana" panose="020B0604030504040204" pitchFamily="34" charset="0"/>
                        </a:rPr>
                        <a:t>Lawyer-linguists</a:t>
                      </a:r>
                      <a:r>
                        <a:rPr lang="en-GB" sz="1600" b="1" baseline="0" dirty="0" smtClean="0">
                          <a:solidFill>
                            <a:srgbClr val="003399"/>
                          </a:solidFill>
                          <a:effectLst/>
                          <a:latin typeface="Myriad Pro"/>
                          <a:ea typeface="Verdana" panose="020B0604030504040204" pitchFamily="34" charset="0"/>
                          <a:cs typeface="Verdana" panose="020B0604030504040204" pitchFamily="34" charset="0"/>
                        </a:rPr>
                        <a:t> (AD7) – languages to be confirmed</a:t>
                      </a:r>
                      <a:endParaRPr lang="en-GB" sz="1600" b="1" dirty="0" smtClean="0">
                        <a:solidFill>
                          <a:srgbClr val="003399"/>
                        </a:solidFill>
                        <a:effectLst/>
                        <a:latin typeface="Myriad Pro"/>
                        <a:ea typeface="Verdana" panose="020B0604030504040204" pitchFamily="34" charset="0"/>
                        <a:cs typeface="Verdana" panose="020B0604030504040204" pitchFamily="34" charset="0"/>
                      </a:endParaRPr>
                    </a:p>
                    <a:p>
                      <a:pPr marL="285750" indent="-285750" algn="l">
                        <a:buFont typeface="Arial" panose="020B0604020202020204" pitchFamily="34" charset="0"/>
                        <a:buChar char="•"/>
                      </a:pPr>
                      <a:r>
                        <a:rPr lang="en-GB" sz="1600" b="1" dirty="0" smtClean="0">
                          <a:solidFill>
                            <a:srgbClr val="003399"/>
                          </a:solidFill>
                          <a:effectLst/>
                          <a:latin typeface="Myriad Pro"/>
                          <a:ea typeface="Verdana" panose="020B0604030504040204" pitchFamily="34" charset="0"/>
                          <a:cs typeface="Verdana" panose="020B0604030504040204" pitchFamily="34" charset="0"/>
                        </a:rPr>
                        <a:t>Translators (AD5) – languages to be confirmed</a:t>
                      </a:r>
                      <a:endParaRPr lang="en-GB" sz="1600" b="1" dirty="0">
                        <a:solidFill>
                          <a:srgbClr val="003399"/>
                        </a:solidFill>
                        <a:effectLst/>
                        <a:latin typeface="Myriad Pro"/>
                        <a:ea typeface="Verdana" panose="020B0604030504040204" pitchFamily="34" charset="0"/>
                        <a:cs typeface="Verdana" panose="020B0604030504040204" pitchFamily="34" charset="0"/>
                      </a:endParaRPr>
                    </a:p>
                  </a:txBody>
                  <a:tcPr marL="0" marR="0" marT="0" marB="0">
                    <a:lnL>
                      <a:noFill/>
                    </a:lnL>
                    <a:lnR>
                      <a:noFill/>
                    </a:lnR>
                    <a:lnT>
                      <a:noFill/>
                    </a:lnT>
                    <a:lnB>
                      <a:noFill/>
                    </a:lnB>
                  </a:tcPr>
                </a:tc>
                <a:tc>
                  <a:txBody>
                    <a:bodyPr/>
                    <a:lstStyle/>
                    <a:p>
                      <a:pPr algn="ctr"/>
                      <a:r>
                        <a:rPr lang="en-GB" sz="1400" b="1" dirty="0" smtClean="0">
                          <a:solidFill>
                            <a:srgbClr val="003399"/>
                          </a:solidFill>
                          <a:effectLst/>
                          <a:latin typeface="Myriad Pro"/>
                          <a:ea typeface="Verdana" panose="020B0604030504040204" pitchFamily="34" charset="0"/>
                          <a:cs typeface="Verdana" panose="020B0604030504040204" pitchFamily="34" charset="0"/>
                        </a:rPr>
                        <a:t>May/June</a:t>
                      </a:r>
                    </a:p>
                    <a:p>
                      <a:pPr algn="ctr"/>
                      <a:r>
                        <a:rPr lang="en-GB" sz="1400" b="1" dirty="0" smtClean="0">
                          <a:solidFill>
                            <a:srgbClr val="003399"/>
                          </a:solidFill>
                          <a:effectLst/>
                          <a:latin typeface="Myriad Pro"/>
                          <a:ea typeface="Verdana" panose="020B0604030504040204" pitchFamily="34" charset="0"/>
                          <a:cs typeface="Verdana" panose="020B0604030504040204" pitchFamily="34" charset="0"/>
                        </a:rPr>
                        <a:t>June/July</a:t>
                      </a:r>
                      <a:endParaRPr lang="en-GB" sz="1400" b="1" dirty="0">
                        <a:solidFill>
                          <a:srgbClr val="003399"/>
                        </a:solidFill>
                        <a:effectLst/>
                        <a:latin typeface="Myriad Pro"/>
                        <a:ea typeface="Verdana" panose="020B0604030504040204" pitchFamily="34" charset="0"/>
                        <a:cs typeface="Verdana" panose="020B0604030504040204" pitchFamily="34" charset="0"/>
                      </a:endParaRPr>
                    </a:p>
                  </a:txBody>
                  <a:tcPr marL="0" marR="0" marT="0" marB="0">
                    <a:lnL>
                      <a:noFill/>
                    </a:lnL>
                    <a:lnR>
                      <a:noFill/>
                    </a:lnR>
                    <a:lnT>
                      <a:noFill/>
                    </a:lnT>
                    <a:lnB>
                      <a:noFill/>
                    </a:lnB>
                  </a:tcPr>
                </a:tc>
                <a:tc>
                  <a:txBody>
                    <a:bodyPr/>
                    <a:lstStyle/>
                    <a:p>
                      <a:pPr algn="ctr"/>
                      <a:r>
                        <a:rPr lang="en-GB" sz="1400" b="1" dirty="0" smtClean="0">
                          <a:solidFill>
                            <a:srgbClr val="003399"/>
                          </a:solidFill>
                          <a:effectLst/>
                          <a:latin typeface="Myriad Pro"/>
                          <a:ea typeface="Verdana" panose="020B0604030504040204" pitchFamily="34" charset="0"/>
                          <a:cs typeface="Verdana" panose="020B0604030504040204" pitchFamily="34" charset="0"/>
                        </a:rPr>
                        <a:t>June</a:t>
                      </a:r>
                    </a:p>
                    <a:p>
                      <a:pPr algn="ctr"/>
                      <a:r>
                        <a:rPr lang="en-GB" sz="1400" b="1" dirty="0" smtClean="0">
                          <a:solidFill>
                            <a:srgbClr val="003399"/>
                          </a:solidFill>
                          <a:effectLst/>
                          <a:latin typeface="Myriad Pro"/>
                          <a:ea typeface="Verdana" panose="020B0604030504040204" pitchFamily="34" charset="0"/>
                          <a:cs typeface="Verdana" panose="020B0604030504040204" pitchFamily="34" charset="0"/>
                        </a:rPr>
                        <a:t>July</a:t>
                      </a:r>
                      <a:endParaRPr lang="en-GB" sz="1400" b="1" dirty="0">
                        <a:solidFill>
                          <a:srgbClr val="003399"/>
                        </a:solidFill>
                        <a:effectLst/>
                        <a:latin typeface="Myriad Pro"/>
                        <a:ea typeface="Verdana" panose="020B0604030504040204" pitchFamily="34" charset="0"/>
                        <a:cs typeface="Verdana" panose="020B0604030504040204" pitchFamily="34" charset="0"/>
                      </a:endParaRPr>
                    </a:p>
                  </a:txBody>
                  <a:tcPr marL="0" marR="0" marT="0" marB="0">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de-DE" altLang="en-US" b="1" dirty="0" smtClean="0">
                <a:latin typeface="Century Gothic" pitchFamily="34" charset="0"/>
              </a:rPr>
              <a:t/>
            </a:r>
            <a:br>
              <a:rPr lang="de-DE" altLang="en-US" b="1" dirty="0" smtClean="0">
                <a:latin typeface="Century Gothic" pitchFamily="34" charset="0"/>
              </a:rPr>
            </a:br>
            <a:r>
              <a:rPr lang="hr-HR" altLang="en-US" b="1" dirty="0" smtClean="0">
                <a:latin typeface="Myriad Pro" pitchFamily="34" charset="0"/>
                <a:ea typeface="Verdana" pitchFamily="34" charset="0"/>
                <a:cs typeface="Verdana" pitchFamily="34" charset="0"/>
              </a:rPr>
              <a:t>Druge mogućnosti</a:t>
            </a:r>
            <a:endParaRPr lang="en-GB" altLang="en-US" b="1" dirty="0" smtClean="0">
              <a:latin typeface="Myriad Pro" pitchFamily="34" charset="0"/>
              <a:ea typeface="Verdana" pitchFamily="34" charset="0"/>
              <a:cs typeface="Verdana" pitchFamily="34" charset="0"/>
            </a:endParaRPr>
          </a:p>
        </p:txBody>
      </p:sp>
      <p:sp>
        <p:nvSpPr>
          <p:cNvPr id="41988" name="Rectangle 1"/>
          <p:cNvSpPr>
            <a:spLocks noChangeArrowheads="1"/>
          </p:cNvSpPr>
          <p:nvPr/>
        </p:nvSpPr>
        <p:spPr bwMode="auto">
          <a:xfrm>
            <a:off x="2519363" y="187325"/>
            <a:ext cx="6624637" cy="369888"/>
          </a:xfrm>
          <a:prstGeom prst="rect">
            <a:avLst/>
          </a:prstGeom>
          <a:solidFill>
            <a:srgbClr val="FFFF00"/>
          </a:solidFill>
          <a:ln w="9525">
            <a:noFill/>
            <a:miter lim="800000"/>
            <a:headEnd/>
            <a:tailEnd/>
          </a:ln>
        </p:spPr>
        <p:txBody>
          <a:bodyPr>
            <a:spAutoFit/>
          </a:bodyPr>
          <a:lstStyle/>
          <a:p>
            <a:r>
              <a:rPr lang="fr-BE"/>
              <a:t>http://europa.eu/about-eu/working-eu-institutions/index_en.htm</a:t>
            </a:r>
          </a:p>
        </p:txBody>
      </p:sp>
      <p:graphicFrame>
        <p:nvGraphicFramePr>
          <p:cNvPr id="8" name="Diagram 7"/>
          <p:cNvGraphicFramePr/>
          <p:nvPr/>
        </p:nvGraphicFramePr>
        <p:xfrm>
          <a:off x="1619672" y="1268760"/>
          <a:ext cx="6336704" cy="4536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fr-BE" b="1" smtClean="0">
                <a:latin typeface="Myriad Pro" pitchFamily="34" charset="0"/>
              </a:rPr>
              <a:t>Jobs.eu-careers.eu</a:t>
            </a:r>
          </a:p>
        </p:txBody>
      </p:sp>
      <p:sp>
        <p:nvSpPr>
          <p:cNvPr id="43011" name="Content Placeholder 2"/>
          <p:cNvSpPr>
            <a:spLocks noGrp="1"/>
          </p:cNvSpPr>
          <p:nvPr>
            <p:ph idx="1"/>
          </p:nvPr>
        </p:nvSpPr>
        <p:spPr/>
        <p:txBody>
          <a:bodyPr/>
          <a:lstStyle/>
          <a:p>
            <a:endParaRPr lang="fr-BE" smtClean="0"/>
          </a:p>
        </p:txBody>
      </p:sp>
      <p:pic>
        <p:nvPicPr>
          <p:cNvPr id="43012" name="Picture 3"/>
          <p:cNvPicPr>
            <a:picLocks noChangeAspect="1" noChangeArrowheads="1"/>
          </p:cNvPicPr>
          <p:nvPr/>
        </p:nvPicPr>
        <p:blipFill>
          <a:blip r:embed="rId2" cstate="print"/>
          <a:srcRect/>
          <a:stretch>
            <a:fillRect/>
          </a:stretch>
        </p:blipFill>
        <p:spPr bwMode="auto">
          <a:xfrm>
            <a:off x="1511300" y="981075"/>
            <a:ext cx="6121400" cy="52435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descr="iStock_7836411S"/>
          <p:cNvPicPr>
            <a:picLocks noGrp="1" noChangeAspect="1" noChangeArrowheads="1"/>
          </p:cNvPicPr>
          <p:nvPr>
            <p:ph idx="1"/>
          </p:nvPr>
        </p:nvPicPr>
        <p:blipFill>
          <a:blip r:embed="rId3" cstate="print"/>
          <a:srcRect b="14767"/>
          <a:stretch>
            <a:fillRect/>
          </a:stretch>
        </p:blipFill>
        <p:spPr>
          <a:xfrm>
            <a:off x="-76200" y="-243408"/>
            <a:ext cx="9220200" cy="7439025"/>
          </a:xfrm>
          <a:effectLst>
            <a:outerShdw blurRad="292100" dist="139700" dir="2700000" algn="tl" rotWithShape="0">
              <a:srgbClr val="333333">
                <a:alpha val="65000"/>
              </a:srgbClr>
            </a:outerShdw>
          </a:effectLst>
        </p:spPr>
      </p:pic>
      <p:sp>
        <p:nvSpPr>
          <p:cNvPr id="40963" name="Title 1"/>
          <p:cNvSpPr>
            <a:spLocks noGrp="1"/>
          </p:cNvSpPr>
          <p:nvPr>
            <p:ph type="title"/>
          </p:nvPr>
        </p:nvSpPr>
        <p:spPr>
          <a:xfrm>
            <a:off x="395288" y="5085184"/>
            <a:ext cx="8229600" cy="1574379"/>
          </a:xfrm>
        </p:spPr>
        <p:txBody>
          <a:bodyPr/>
          <a:lstStyle/>
          <a:p>
            <a:r>
              <a:rPr lang="fr-BE" b="1" dirty="0" smtClean="0">
                <a:latin typeface="Century Gothic" pitchFamily="34" charset="0"/>
              </a:rPr>
              <a:t/>
            </a:r>
            <a:br>
              <a:rPr lang="fr-BE" b="1" dirty="0" smtClean="0">
                <a:latin typeface="Century Gothic" pitchFamily="34" charset="0"/>
              </a:rPr>
            </a:br>
            <a:r>
              <a:rPr lang="hr-HR" sz="4000" b="1" dirty="0" smtClean="0">
                <a:solidFill>
                  <a:srgbClr val="003399"/>
                </a:solidFill>
                <a:latin typeface="Century Gothic" pitchFamily="34" charset="0"/>
              </a:rPr>
              <a:t>Stažiranje</a:t>
            </a:r>
            <a:br>
              <a:rPr lang="hr-HR" sz="4000" b="1" dirty="0" smtClean="0">
                <a:solidFill>
                  <a:srgbClr val="003399"/>
                </a:solidFill>
                <a:latin typeface="Century Gothic" pitchFamily="34" charset="0"/>
              </a:rPr>
            </a:br>
            <a:r>
              <a:rPr lang="hr-HR" sz="4000" b="1" dirty="0" smtClean="0">
                <a:solidFill>
                  <a:srgbClr val="003399"/>
                </a:solidFill>
                <a:latin typeface="Century Gothic" pitchFamily="34" charset="0"/>
              </a:rPr>
              <a:t>(pripravništvo)</a:t>
            </a:r>
            <a:endParaRPr lang="fr-BE" sz="4000" b="1" dirty="0" smtClean="0">
              <a:solidFill>
                <a:srgbClr val="003399"/>
              </a:solidFill>
              <a:latin typeface="Century Gothic"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4"/>
          <p:cNvSpPr>
            <a:spLocks noGrp="1"/>
          </p:cNvSpPr>
          <p:nvPr>
            <p:ph type="title"/>
          </p:nvPr>
        </p:nvSpPr>
        <p:spPr>
          <a:xfrm>
            <a:off x="539750" y="188913"/>
            <a:ext cx="8229600" cy="1143000"/>
          </a:xfrm>
        </p:spPr>
        <p:txBody>
          <a:bodyPr/>
          <a:lstStyle/>
          <a:p>
            <a:r>
              <a:rPr lang="hr-HR" b="1" smtClean="0">
                <a:latin typeface="Century Gothic" pitchFamily="34" charset="0"/>
              </a:rPr>
              <a:t>Stažiranja</a:t>
            </a:r>
            <a:r>
              <a:rPr lang="fr-BE" b="1" smtClean="0">
                <a:latin typeface="Century Gothic" pitchFamily="34" charset="0"/>
              </a:rPr>
              <a:t> </a:t>
            </a:r>
            <a:br>
              <a:rPr lang="fr-BE" b="1" smtClean="0">
                <a:latin typeface="Century Gothic" pitchFamily="34" charset="0"/>
              </a:rPr>
            </a:br>
            <a:r>
              <a:rPr lang="fr-BE" b="1" smtClean="0">
                <a:latin typeface="Century Gothic" pitchFamily="34" charset="0"/>
              </a:rPr>
              <a:t> </a:t>
            </a:r>
            <a:r>
              <a:rPr lang="fr-BE" sz="3200" smtClean="0">
                <a:latin typeface="Century Gothic" pitchFamily="34" charset="0"/>
              </a:rPr>
              <a:t>EU</a:t>
            </a:r>
            <a:r>
              <a:rPr lang="hr-HR" sz="3200" smtClean="0">
                <a:latin typeface="Century Gothic" pitchFamily="34" charset="0"/>
              </a:rPr>
              <a:t> institucije &amp; agencije</a:t>
            </a:r>
            <a:endParaRPr lang="fr-BE" sz="3200" smtClean="0">
              <a:latin typeface="Century Gothic" pitchFamily="34" charset="0"/>
            </a:endParaRPr>
          </a:p>
        </p:txBody>
      </p:sp>
      <p:graphicFrame>
        <p:nvGraphicFramePr>
          <p:cNvPr id="17" name="Content Placeholder 16"/>
          <p:cNvGraphicFramePr>
            <a:graphicFrameLocks noGrp="1"/>
          </p:cNvGraphicFramePr>
          <p:nvPr>
            <p:ph idx="1"/>
          </p:nvPr>
        </p:nvGraphicFramePr>
        <p:xfrm>
          <a:off x="899592" y="1412776"/>
          <a:ext cx="7272808" cy="40939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b="1" smtClean="0">
                <a:latin typeface="Century Gothic" pitchFamily="34" charset="0"/>
              </a:rPr>
              <a:t/>
            </a:r>
            <a:br>
              <a:rPr lang="en-US" b="1" smtClean="0">
                <a:latin typeface="Century Gothic" pitchFamily="34" charset="0"/>
              </a:rPr>
            </a:br>
            <a:r>
              <a:rPr lang="hr-HR" b="1" smtClean="0">
                <a:latin typeface="Century Gothic" pitchFamily="34" charset="0"/>
              </a:rPr>
              <a:t>Gdje</a:t>
            </a:r>
            <a:r>
              <a:rPr lang="en-US" b="1" smtClean="0">
                <a:latin typeface="Century Gothic" pitchFamily="34" charset="0"/>
              </a:rPr>
              <a:t>?</a:t>
            </a:r>
            <a:br>
              <a:rPr lang="en-US" b="1" smtClean="0">
                <a:latin typeface="Century Gothic" pitchFamily="34" charset="0"/>
              </a:rPr>
            </a:br>
            <a:endParaRPr lang="nl-NL" b="1" smtClean="0">
              <a:latin typeface="Century Gothic" pitchFamily="34" charset="0"/>
            </a:endParaRPr>
          </a:p>
        </p:txBody>
      </p:sp>
      <p:graphicFrame>
        <p:nvGraphicFramePr>
          <p:cNvPr id="2" name="Diagram 1"/>
          <p:cNvGraphicFramePr/>
          <p:nvPr/>
        </p:nvGraphicFramePr>
        <p:xfrm>
          <a:off x="1475656" y="1124744"/>
          <a:ext cx="5976664" cy="4536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hr-HR" b="1" smtClean="0">
                <a:latin typeface="Century Gothic" pitchFamily="34" charset="0"/>
              </a:rPr>
              <a:t>Tko se može prijaviti</a:t>
            </a:r>
            <a:r>
              <a:rPr lang="fr-BE" b="1" smtClean="0">
                <a:latin typeface="Century Gothic" pitchFamily="34" charset="0"/>
              </a:rPr>
              <a:t>?</a:t>
            </a:r>
          </a:p>
        </p:txBody>
      </p:sp>
      <p:graphicFrame>
        <p:nvGraphicFramePr>
          <p:cNvPr id="2" name="Diagram 1"/>
          <p:cNvGraphicFramePr/>
          <p:nvPr/>
        </p:nvGraphicFramePr>
        <p:xfrm>
          <a:off x="1259632" y="1124744"/>
          <a:ext cx="6720408" cy="4552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5060" name="Picture 2"/>
          <p:cNvPicPr>
            <a:picLocks noChangeAspect="1" noChangeArrowheads="1"/>
          </p:cNvPicPr>
          <p:nvPr/>
        </p:nvPicPr>
        <p:blipFill>
          <a:blip r:embed="rId8" cstate="print"/>
          <a:srcRect/>
          <a:stretch>
            <a:fillRect/>
          </a:stretch>
        </p:blipFill>
        <p:spPr bwMode="auto">
          <a:xfrm>
            <a:off x="1619250" y="3470275"/>
            <a:ext cx="1547813" cy="433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el 2"/>
          <p:cNvSpPr>
            <a:spLocks noGrp="1"/>
          </p:cNvSpPr>
          <p:nvPr>
            <p:ph type="title" idx="4294967295"/>
          </p:nvPr>
        </p:nvSpPr>
        <p:spPr>
          <a:xfrm>
            <a:off x="468313" y="115888"/>
            <a:ext cx="8229600" cy="1143000"/>
          </a:xfrm>
        </p:spPr>
        <p:txBody>
          <a:bodyPr/>
          <a:lstStyle/>
          <a:p>
            <a:r>
              <a:rPr lang="en-GB" sz="2800" b="1" smtClean="0">
                <a:latin typeface="Century Gothic" pitchFamily="34" charset="0"/>
              </a:rPr>
              <a:t/>
            </a:r>
            <a:br>
              <a:rPr lang="en-GB" sz="2800" b="1" smtClean="0">
                <a:latin typeface="Century Gothic" pitchFamily="34" charset="0"/>
              </a:rPr>
            </a:br>
            <a:r>
              <a:rPr lang="hr-HR" b="1" smtClean="0">
                <a:latin typeface="Century Gothic" pitchFamily="34" charset="0"/>
              </a:rPr>
              <a:t>Kako i gdje se prijaviti</a:t>
            </a:r>
            <a:r>
              <a:rPr lang="en-GB" b="1" smtClean="0">
                <a:latin typeface="Century Gothic" pitchFamily="34" charset="0"/>
              </a:rPr>
              <a:t>? </a:t>
            </a:r>
            <a:br>
              <a:rPr lang="en-GB" b="1" smtClean="0">
                <a:latin typeface="Century Gothic" pitchFamily="34" charset="0"/>
              </a:rPr>
            </a:br>
            <a:r>
              <a:rPr lang="hr-HR" sz="2800" b="1" smtClean="0">
                <a:latin typeface="Century Gothic" pitchFamily="34" charset="0"/>
              </a:rPr>
              <a:t>Pregled</a:t>
            </a:r>
            <a:r>
              <a:rPr lang="en-GB" sz="2800" b="1" smtClean="0">
                <a:latin typeface="Century Gothic" pitchFamily="34" charset="0"/>
              </a:rPr>
              <a:t> </a:t>
            </a:r>
            <a:r>
              <a:rPr lang="en-GB" sz="2800" b="1" smtClean="0">
                <a:solidFill>
                  <a:srgbClr val="003399"/>
                </a:solidFill>
                <a:latin typeface="Century Gothic" pitchFamily="34" charset="0"/>
              </a:rPr>
              <a:t/>
            </a:r>
            <a:br>
              <a:rPr lang="en-GB" sz="2800" b="1" smtClean="0">
                <a:solidFill>
                  <a:srgbClr val="003399"/>
                </a:solidFill>
                <a:latin typeface="Century Gothic" pitchFamily="34" charset="0"/>
              </a:rPr>
            </a:br>
            <a:endParaRPr lang="nl-NL" sz="2800" smtClean="0"/>
          </a:p>
        </p:txBody>
      </p:sp>
      <p:graphicFrame>
        <p:nvGraphicFramePr>
          <p:cNvPr id="8" name="Diagram 7"/>
          <p:cNvGraphicFramePr/>
          <p:nvPr/>
        </p:nvGraphicFramePr>
        <p:xfrm>
          <a:off x="287524" y="1340768"/>
          <a:ext cx="8604956" cy="32883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6084" name="Rechthoek 12"/>
          <p:cNvSpPr>
            <a:spLocks noChangeArrowheads="1"/>
          </p:cNvSpPr>
          <p:nvPr/>
        </p:nvSpPr>
        <p:spPr bwMode="auto">
          <a:xfrm>
            <a:off x="395288" y="4149725"/>
            <a:ext cx="7272337" cy="1754188"/>
          </a:xfrm>
          <a:prstGeom prst="rect">
            <a:avLst/>
          </a:prstGeom>
          <a:noFill/>
          <a:ln>
            <a:noFill/>
          </a:ln>
          <a:extLst>
            <a:ext uri="{909E8E84-426E-40DD-AFC4-6F175D3DCCD1}"/>
            <a:ext uri="{91240B29-F687-4F45-9708-019B960494DF}"/>
          </a:extLst>
        </p:spPr>
        <p:txBody>
          <a:bodyPr>
            <a:spAutoFit/>
          </a:bodyPr>
          <a:lstStyle/>
          <a:p>
            <a:pPr>
              <a:defRPr/>
            </a:pPr>
            <a:r>
              <a:rPr lang="hr-HR" b="1" dirty="0">
                <a:latin typeface="Century Gothic" pitchFamily="34" charset="0"/>
              </a:rPr>
              <a:t>Za stažiranje od</a:t>
            </a:r>
            <a:r>
              <a:rPr lang="en-GB" b="1" dirty="0">
                <a:latin typeface="Century Gothic" pitchFamily="34" charset="0"/>
              </a:rPr>
              <a:t>:</a:t>
            </a:r>
          </a:p>
          <a:p>
            <a:pPr>
              <a:defRPr/>
            </a:pPr>
            <a:r>
              <a:rPr lang="en-GB" b="1" dirty="0">
                <a:latin typeface="Century Gothic" pitchFamily="34" charset="0"/>
              </a:rPr>
              <a:t>1</a:t>
            </a:r>
            <a:r>
              <a:rPr lang="hr-HR" b="1" dirty="0">
                <a:latin typeface="Century Gothic" pitchFamily="34" charset="0"/>
              </a:rPr>
              <a:t>. listopada</a:t>
            </a:r>
            <a:r>
              <a:rPr lang="en-GB" b="1" dirty="0">
                <a:latin typeface="Century Gothic" pitchFamily="34" charset="0"/>
              </a:rPr>
              <a:t> – </a:t>
            </a:r>
            <a:r>
              <a:rPr lang="hr-HR" b="1" dirty="0">
                <a:latin typeface="Century Gothic" pitchFamily="34" charset="0"/>
              </a:rPr>
              <a:t>prijave u siječnju</a:t>
            </a:r>
            <a:endParaRPr lang="en-GB" b="1" dirty="0">
              <a:latin typeface="Century Gothic" pitchFamily="34" charset="0"/>
            </a:endParaRPr>
          </a:p>
          <a:p>
            <a:pPr marL="342900" indent="-342900">
              <a:buFontTx/>
              <a:buAutoNum type="arabicPeriod"/>
              <a:defRPr/>
            </a:pPr>
            <a:r>
              <a:rPr lang="hr-HR" b="1" dirty="0">
                <a:latin typeface="Century Gothic" pitchFamily="34" charset="0"/>
              </a:rPr>
              <a:t>ožujka</a:t>
            </a:r>
            <a:r>
              <a:rPr lang="en-GB" b="1" dirty="0">
                <a:latin typeface="Century Gothic" pitchFamily="34" charset="0"/>
              </a:rPr>
              <a:t>-  </a:t>
            </a:r>
            <a:r>
              <a:rPr lang="hr-HR" b="1" dirty="0">
                <a:latin typeface="Century Gothic" pitchFamily="34" charset="0"/>
              </a:rPr>
              <a:t>prijave u srpnju/kolovozu</a:t>
            </a:r>
          </a:p>
          <a:p>
            <a:pPr>
              <a:defRPr/>
            </a:pPr>
            <a:endParaRPr lang="hr-HR" b="1" dirty="0">
              <a:latin typeface="Century Gothic" pitchFamily="34" charset="0"/>
            </a:endParaRPr>
          </a:p>
          <a:p>
            <a:pPr marL="285750" indent="-285750">
              <a:buFontTx/>
              <a:buChar char="-"/>
              <a:defRPr/>
            </a:pPr>
            <a:r>
              <a:rPr lang="hr-HR" dirty="0">
                <a:solidFill>
                  <a:srgbClr val="003399"/>
                </a:solidFill>
                <a:latin typeface="Century Gothic" pitchFamily="34" charset="0"/>
              </a:rPr>
              <a:t>uvjeti prijave mogu odstupati ovisno o instituciji</a:t>
            </a:r>
          </a:p>
          <a:p>
            <a:pPr marL="285750" indent="-285750">
              <a:buFontTx/>
              <a:buChar char="-"/>
              <a:defRPr/>
            </a:pPr>
            <a:r>
              <a:rPr lang="hr-HR" dirty="0">
                <a:solidFill>
                  <a:srgbClr val="003399"/>
                </a:solidFill>
                <a:latin typeface="Century Gothic" pitchFamily="34" charset="0"/>
              </a:rPr>
              <a:t>niz drugih opcija</a:t>
            </a:r>
            <a:endParaRPr lang="en-GB" dirty="0">
              <a:latin typeface="Century Gothic"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idx="4294967295"/>
          </p:nvPr>
        </p:nvSpPr>
        <p:spPr>
          <a:xfrm>
            <a:off x="914400" y="0"/>
            <a:ext cx="8229600" cy="1143000"/>
          </a:xfrm>
        </p:spPr>
        <p:txBody>
          <a:bodyPr/>
          <a:lstStyle/>
          <a:p>
            <a:r>
              <a:rPr lang="hr-HR" b="1" smtClean="0">
                <a:latin typeface="Century Gothic" pitchFamily="34" charset="0"/>
              </a:rPr>
              <a:t>Stažiranje</a:t>
            </a:r>
            <a:r>
              <a:rPr lang="fr-BE" b="1" smtClean="0">
                <a:latin typeface="Century Gothic" pitchFamily="34" charset="0"/>
              </a:rPr>
              <a:t/>
            </a:r>
            <a:br>
              <a:rPr lang="fr-BE" b="1" smtClean="0">
                <a:latin typeface="Century Gothic" pitchFamily="34" charset="0"/>
              </a:rPr>
            </a:br>
            <a:r>
              <a:rPr lang="hr-HR" sz="3200" smtClean="0">
                <a:latin typeface="Century Gothic" pitchFamily="34" charset="0"/>
              </a:rPr>
              <a:t>Europska komisija</a:t>
            </a:r>
            <a:endParaRPr lang="fr-BE" sz="3200" smtClean="0">
              <a:latin typeface="Century Gothic" pitchFamily="34" charset="0"/>
            </a:endParaRPr>
          </a:p>
        </p:txBody>
      </p:sp>
      <p:pic>
        <p:nvPicPr>
          <p:cNvPr id="58371" name="Picture 6"/>
          <p:cNvPicPr>
            <a:picLocks noChangeAspect="1" noChangeArrowheads="1"/>
          </p:cNvPicPr>
          <p:nvPr/>
        </p:nvPicPr>
        <p:blipFill>
          <a:blip r:embed="rId3" cstate="print"/>
          <a:srcRect/>
          <a:stretch>
            <a:fillRect/>
          </a:stretch>
        </p:blipFill>
        <p:spPr bwMode="auto">
          <a:xfrm>
            <a:off x="5026025" y="3370263"/>
            <a:ext cx="3455988" cy="2333625"/>
          </a:xfrm>
          <a:prstGeom prst="rect">
            <a:avLst/>
          </a:prstGeom>
          <a:ln>
            <a:noFill/>
          </a:ln>
          <a:effectLst>
            <a:outerShdw blurRad="292100" dist="139700" dir="2700000" algn="tl" rotWithShape="0">
              <a:srgbClr val="333333">
                <a:alpha val="65000"/>
              </a:srgbClr>
            </a:outerShdw>
          </a:effectLst>
          <a:extLst/>
        </p:spPr>
      </p:pic>
      <p:pic>
        <p:nvPicPr>
          <p:cNvPr id="58372" name="Picture 7"/>
          <p:cNvPicPr>
            <a:picLocks noChangeAspect="1" noChangeArrowheads="1"/>
          </p:cNvPicPr>
          <p:nvPr/>
        </p:nvPicPr>
        <p:blipFill>
          <a:blip r:embed="rId4" cstate="print"/>
          <a:srcRect/>
          <a:stretch>
            <a:fillRect/>
          </a:stretch>
        </p:blipFill>
        <p:spPr bwMode="auto">
          <a:xfrm>
            <a:off x="1617663" y="1335088"/>
            <a:ext cx="3384550" cy="2295525"/>
          </a:xfrm>
          <a:prstGeom prst="rect">
            <a:avLst/>
          </a:prstGeom>
          <a:ln>
            <a:noFill/>
          </a:ln>
          <a:effectLst>
            <a:outerShdw blurRad="292100" dist="139700" dir="2700000" algn="tl" rotWithShape="0">
              <a:srgbClr val="333333">
                <a:alpha val="65000"/>
              </a:srgbClr>
            </a:outerShdw>
          </a:effectLst>
          <a:extLst/>
        </p:spPr>
      </p:pic>
      <p:pic>
        <p:nvPicPr>
          <p:cNvPr id="58373" name="Picture 8"/>
          <p:cNvPicPr>
            <a:picLocks noChangeAspect="1" noChangeArrowheads="1"/>
          </p:cNvPicPr>
          <p:nvPr/>
        </p:nvPicPr>
        <p:blipFill>
          <a:blip r:embed="rId5" cstate="print"/>
          <a:srcRect/>
          <a:stretch>
            <a:fillRect/>
          </a:stretch>
        </p:blipFill>
        <p:spPr bwMode="auto">
          <a:xfrm>
            <a:off x="1593850" y="3641725"/>
            <a:ext cx="3395663" cy="2008188"/>
          </a:xfrm>
          <a:prstGeom prst="rect">
            <a:avLst/>
          </a:prstGeom>
          <a:ln>
            <a:noFill/>
          </a:ln>
          <a:effectLst>
            <a:outerShdw blurRad="292100" dist="139700" dir="2700000" algn="tl" rotWithShape="0">
              <a:srgbClr val="333333">
                <a:alpha val="65000"/>
              </a:srgbClr>
            </a:outerShdw>
          </a:effectLst>
          <a:extLst/>
        </p:spPr>
      </p:pic>
      <p:pic>
        <p:nvPicPr>
          <p:cNvPr id="58374" name="Picture 9"/>
          <p:cNvPicPr>
            <a:picLocks noChangeAspect="1" noChangeArrowheads="1"/>
          </p:cNvPicPr>
          <p:nvPr/>
        </p:nvPicPr>
        <p:blipFill>
          <a:blip r:embed="rId6" cstate="print"/>
          <a:srcRect/>
          <a:stretch>
            <a:fillRect/>
          </a:stretch>
        </p:blipFill>
        <p:spPr bwMode="auto">
          <a:xfrm>
            <a:off x="5035550" y="1322388"/>
            <a:ext cx="3314700" cy="1514475"/>
          </a:xfrm>
          <a:prstGeom prst="rect">
            <a:avLst/>
          </a:prstGeom>
          <a:ln>
            <a:noFill/>
          </a:ln>
          <a:effectLst>
            <a:outerShdw blurRad="292100" dist="139700" dir="2700000" algn="tl" rotWithShape="0">
              <a:srgbClr val="333333">
                <a:alpha val="65000"/>
              </a:srgbClr>
            </a:outerShdw>
          </a:effectLst>
          <a:extLst/>
        </p:spPr>
      </p:pic>
      <p:sp>
        <p:nvSpPr>
          <p:cNvPr id="47111" name="Rectangle 1"/>
          <p:cNvSpPr>
            <a:spLocks noChangeArrowheads="1"/>
          </p:cNvSpPr>
          <p:nvPr/>
        </p:nvSpPr>
        <p:spPr bwMode="auto">
          <a:xfrm>
            <a:off x="5033963" y="2882900"/>
            <a:ext cx="3492500" cy="368300"/>
          </a:xfrm>
          <a:prstGeom prst="rect">
            <a:avLst/>
          </a:prstGeom>
          <a:noFill/>
          <a:ln w="9525">
            <a:noFill/>
            <a:miter lim="800000"/>
            <a:headEnd/>
            <a:tailEnd/>
          </a:ln>
        </p:spPr>
        <p:txBody>
          <a:bodyPr wrap="none">
            <a:spAutoFit/>
          </a:bodyPr>
          <a:lstStyle/>
          <a:p>
            <a:r>
              <a:rPr lang="en-GB" u="sng">
                <a:hlinkClick r:id="rId7"/>
              </a:rPr>
              <a:t>http://ec-traineeship.findtalk.biz/</a:t>
            </a:r>
            <a:r>
              <a:rPr lang="en-GB"/>
              <a:t>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hr-HR" b="1" smtClean="0">
                <a:latin typeface="Century Gothic" pitchFamily="34" charset="0"/>
              </a:rPr>
              <a:t>Kako i gdje se prijaviti</a:t>
            </a:r>
            <a:r>
              <a:rPr lang="fr-BE" b="1" smtClean="0">
                <a:latin typeface="Century Gothic" pitchFamily="34" charset="0"/>
              </a:rPr>
              <a:t>? </a:t>
            </a:r>
            <a:br>
              <a:rPr lang="fr-BE" b="1" smtClean="0">
                <a:latin typeface="Century Gothic" pitchFamily="34" charset="0"/>
              </a:rPr>
            </a:br>
            <a:r>
              <a:rPr lang="fr-BE" sz="2000" b="1" smtClean="0">
                <a:latin typeface="Century Gothic" pitchFamily="34" charset="0"/>
              </a:rPr>
              <a:t>Europ</a:t>
            </a:r>
            <a:r>
              <a:rPr lang="hr-HR" sz="2000" b="1" smtClean="0">
                <a:latin typeface="Century Gothic" pitchFamily="34" charset="0"/>
              </a:rPr>
              <a:t>ska komisija</a:t>
            </a:r>
            <a:endParaRPr lang="fr-BE" sz="2000" b="1" smtClean="0">
              <a:latin typeface="Century Gothic" pitchFamily="34" charset="0"/>
            </a:endParaRPr>
          </a:p>
        </p:txBody>
      </p:sp>
      <p:pic>
        <p:nvPicPr>
          <p:cNvPr id="60419" name="Picture 2"/>
          <p:cNvPicPr>
            <a:picLocks noChangeAspect="1" noChangeArrowheads="1"/>
          </p:cNvPicPr>
          <p:nvPr/>
        </p:nvPicPr>
        <p:blipFill>
          <a:blip r:embed="rId3" cstate="print">
            <a:extLst/>
          </a:blip>
          <a:srcRect/>
          <a:stretch>
            <a:fillRect/>
          </a:stretch>
        </p:blipFill>
        <p:spPr bwMode="auto">
          <a:xfrm>
            <a:off x="2484438" y="1290638"/>
            <a:ext cx="3927475" cy="3967162"/>
          </a:xfrm>
          <a:prstGeom prst="rect">
            <a:avLst/>
          </a:prstGeom>
          <a:ln>
            <a:noFill/>
          </a:ln>
          <a:effectLst>
            <a:softEdge rad="112500"/>
          </a:effectLst>
          <a:extLst/>
        </p:spPr>
      </p:pic>
      <p:sp>
        <p:nvSpPr>
          <p:cNvPr id="48132" name="Content Placeholder 3"/>
          <p:cNvSpPr>
            <a:spLocks noGrp="1"/>
          </p:cNvSpPr>
          <p:nvPr>
            <p:ph idx="1"/>
          </p:nvPr>
        </p:nvSpPr>
        <p:spPr>
          <a:xfrm>
            <a:off x="1619250" y="5260975"/>
            <a:ext cx="6192838" cy="688975"/>
          </a:xfrm>
        </p:spPr>
        <p:txBody>
          <a:bodyPr/>
          <a:lstStyle/>
          <a:p>
            <a:pPr marL="0" indent="0">
              <a:buFontTx/>
              <a:buNone/>
            </a:pPr>
            <a:r>
              <a:rPr lang="fr-BE" sz="2800" smtClean="0">
                <a:latin typeface="Century Gothic" pitchFamily="34" charset="0"/>
              </a:rPr>
              <a:t>http://ec.europa.eu/stages/</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1"/>
          <p:cNvPicPr>
            <a:picLocks noChangeAspect="1"/>
          </p:cNvPicPr>
          <p:nvPr/>
        </p:nvPicPr>
        <p:blipFill>
          <a:blip r:embed="rId2" cstate="print"/>
          <a:srcRect/>
          <a:stretch>
            <a:fillRect/>
          </a:stretch>
        </p:blipFill>
        <p:spPr bwMode="auto">
          <a:xfrm>
            <a:off x="250825" y="1557338"/>
            <a:ext cx="8642350" cy="4486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title"/>
          </p:nvPr>
        </p:nvSpPr>
        <p:spPr>
          <a:xfrm>
            <a:off x="468313" y="0"/>
            <a:ext cx="8229600" cy="1268413"/>
          </a:xfrm>
        </p:spPr>
        <p:txBody>
          <a:bodyPr/>
          <a:lstStyle/>
          <a:p>
            <a:pPr eaLnBrk="1" hangingPunct="1"/>
            <a:endParaRPr lang="en-US" b="1" smtClean="0">
              <a:latin typeface="Century Gothic" pitchFamily="34" charset="0"/>
            </a:endParaRPr>
          </a:p>
        </p:txBody>
      </p:sp>
      <p:pic>
        <p:nvPicPr>
          <p:cNvPr id="45059" name="Picture 5" descr="EU_Careers_EN"/>
          <p:cNvPicPr>
            <a:picLocks noChangeAspect="1" noChangeArrowheads="1"/>
          </p:cNvPicPr>
          <p:nvPr/>
        </p:nvPicPr>
        <p:blipFill>
          <a:blip r:embed="rId3" cstate="print"/>
          <a:srcRect/>
          <a:stretch>
            <a:fillRect/>
          </a:stretch>
        </p:blipFill>
        <p:spPr bwMode="auto">
          <a:xfrm>
            <a:off x="3419475" y="1416050"/>
            <a:ext cx="2303463" cy="2306638"/>
          </a:xfrm>
          <a:prstGeom prst="rect">
            <a:avLst/>
          </a:prstGeom>
          <a:noFill/>
          <a:ln w="9525">
            <a:noFill/>
            <a:miter lim="800000"/>
            <a:headEnd/>
            <a:tailEnd/>
          </a:ln>
        </p:spPr>
      </p:pic>
      <p:sp>
        <p:nvSpPr>
          <p:cNvPr id="45060" name="Tekstvak 5"/>
          <p:cNvSpPr txBox="1">
            <a:spLocks noChangeArrowheads="1"/>
          </p:cNvSpPr>
          <p:nvPr/>
        </p:nvSpPr>
        <p:spPr bwMode="auto">
          <a:xfrm>
            <a:off x="1787525" y="3735388"/>
            <a:ext cx="5568950" cy="646112"/>
          </a:xfrm>
          <a:prstGeom prst="rect">
            <a:avLst/>
          </a:prstGeom>
          <a:noFill/>
          <a:ln w="9525">
            <a:noFill/>
            <a:miter lim="800000"/>
            <a:headEnd/>
            <a:tailEnd/>
          </a:ln>
        </p:spPr>
        <p:txBody>
          <a:bodyPr>
            <a:spAutoFit/>
          </a:bodyPr>
          <a:lstStyle/>
          <a:p>
            <a:pPr algn="ctr"/>
            <a:r>
              <a:rPr lang="nl-NL" sz="3600" b="1">
                <a:solidFill>
                  <a:srgbClr val="0C9FFA"/>
                </a:solidFill>
                <a:latin typeface="Verdana" pitchFamily="34" charset="0"/>
                <a:ea typeface="Verdana" pitchFamily="34" charset="0"/>
                <a:cs typeface="Verdana" pitchFamily="34" charset="0"/>
              </a:rPr>
              <a:t>www.eu-careers.eu</a:t>
            </a:r>
            <a:endParaRPr lang="nl-NL" sz="3600">
              <a:solidFill>
                <a:srgbClr val="0C9FFA"/>
              </a:solidFill>
              <a:latin typeface="Verdana" pitchFamily="34" charset="0"/>
              <a:ea typeface="Verdana" pitchFamily="34" charset="0"/>
              <a:cs typeface="Verdana" pitchFamily="34" charset="0"/>
            </a:endParaRPr>
          </a:p>
        </p:txBody>
      </p:sp>
      <p:pic>
        <p:nvPicPr>
          <p:cNvPr id="45061" name="Picture 10"/>
          <p:cNvPicPr>
            <a:picLocks noChangeAspect="1" noChangeArrowheads="1"/>
          </p:cNvPicPr>
          <p:nvPr/>
        </p:nvPicPr>
        <p:blipFill>
          <a:blip r:embed="rId4" cstate="print"/>
          <a:srcRect/>
          <a:stretch>
            <a:fillRect/>
          </a:stretch>
        </p:blipFill>
        <p:spPr bwMode="auto">
          <a:xfrm>
            <a:off x="2824163" y="4548188"/>
            <a:ext cx="3495675" cy="78105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1_FACE A BIGGER Challenge Template 1">
  <a:themeElements>
    <a:clrScheme name="1_FACE A BIGGER Challenge Template 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FACE A BIGGER Challenge Template 1">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FACE A BIGGER Challenge Template 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FACE A BIGGER Challenge Template 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FACE A BIGGER Challenge Template 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FACE A BIGGER Challenge Template 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FACE A BIGGER Challenge Template 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FACE A BIGGER Challenge Template 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FACE A BIGGER Challenge Template 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FACE A BIGGER Challenge Template 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FACE A BIGGER Challenge Template 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FACE A BIGGER Challenge Template 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FACE A BIGGER Challenge Template 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FACE A BIGGER Challenge Template 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 A BIGGER</Template>
  <TotalTime>10528</TotalTime>
  <Words>3369</Words>
  <Application>Microsoft Office PowerPoint</Application>
  <PresentationFormat>On-screen Show (4:3)</PresentationFormat>
  <Paragraphs>729</Paragraphs>
  <Slides>49</Slides>
  <Notes>45</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1_FACE A BIGGER Challenge Template 1</vt:lpstr>
      <vt:lpstr>Slide 1</vt:lpstr>
      <vt:lpstr>Što je EPSO?</vt:lpstr>
      <vt:lpstr>Gdje vas EU karijera može odvesti ?</vt:lpstr>
      <vt:lpstr>Gdje vas EU karijera može odvesti?</vt:lpstr>
      <vt:lpstr>Zašto karijera u EU?</vt:lpstr>
      <vt:lpstr>Profili za osobe s fakultetskim obrazovanjem</vt:lpstr>
      <vt:lpstr>Kada se prijaviti?</vt:lpstr>
      <vt:lpstr>Slide 8</vt:lpstr>
      <vt:lpstr>  Tražimo prvostupnike ili magistre struke za poziciju administratora u - oblikovanju politike - izvršavanju komunikacijskih i organizacijskih zadataka - menedžmentu resursa za institucije u Bruxellesu i Luxembourgu</vt:lpstr>
      <vt:lpstr> Tražimo li baš tebe?</vt:lpstr>
      <vt:lpstr> Pregled selekcijskog postupka</vt:lpstr>
      <vt:lpstr> Predselekcijski testovi Računalni testovi višestrukog izbora  </vt:lpstr>
      <vt:lpstr> Među testovi (Intermediary test) E-tray vježba na 2. jeziku (EN/FR/NJEM) Testni centar u Europi </vt:lpstr>
      <vt:lpstr> Centar za procjenu na 2. jeziku Testni centar u Bruxellesu </vt:lpstr>
      <vt:lpstr>  Centar za procjenu Testira 8 kompetencija </vt:lpstr>
      <vt:lpstr>Slide 16</vt:lpstr>
      <vt:lpstr>   Kako se prijaviti?  </vt:lpstr>
      <vt:lpstr>Paket prednosti</vt:lpstr>
      <vt:lpstr>Slide 19</vt:lpstr>
      <vt:lpstr> Tražimo prvostupnika ili magistara struke za poziciju revizora u financijama, izvedbi i internim revizijama za rad u Revizorskom sudu u Luksemburgu </vt:lpstr>
      <vt:lpstr> Tražimo li baš tebe?</vt:lpstr>
      <vt:lpstr> Tražimo li baš tebe?</vt:lpstr>
      <vt:lpstr>   Kako se prijaviti?  </vt:lpstr>
      <vt:lpstr>Kako se pripremiti?</vt:lpstr>
      <vt:lpstr>Kako se pripremiti?</vt:lpstr>
      <vt:lpstr>Primjer verbalnog zaključivanja</vt:lpstr>
      <vt:lpstr>Primjer verbalnog zaključivanja</vt:lpstr>
      <vt:lpstr>Primjer numeričkog zaključivanja</vt:lpstr>
      <vt:lpstr>Primjer numeričkog zaključivanja</vt:lpstr>
      <vt:lpstr>Primjer apstraktnog zaključivanja</vt:lpstr>
      <vt:lpstr>Primjer apstraktnog zaključivanja</vt:lpstr>
      <vt:lpstr>Primjer situacijske procjene</vt:lpstr>
      <vt:lpstr>Primjer e-tray zadatka</vt:lpstr>
      <vt:lpstr>Primjer e-tray zadatka</vt:lpstr>
      <vt:lpstr>Primjer e-tray zadatka</vt:lpstr>
      <vt:lpstr> Centar za procjenu</vt:lpstr>
      <vt:lpstr>Dobro je znati! </vt:lpstr>
      <vt:lpstr> Jobs.eu-careers Drugi selekcijski postupci  </vt:lpstr>
      <vt:lpstr> Druge mogućnosti</vt:lpstr>
      <vt:lpstr>Jobs.eu-careers.eu</vt:lpstr>
      <vt:lpstr> Stažiranje (pripravništvo)</vt:lpstr>
      <vt:lpstr>Stažiranja   EU institucije &amp; agencije</vt:lpstr>
      <vt:lpstr> Gdje? </vt:lpstr>
      <vt:lpstr>Tko se može prijaviti?</vt:lpstr>
      <vt:lpstr> Kako i gdje se prijaviti?  Pregled  </vt:lpstr>
      <vt:lpstr>Stažiranje Europska komisija</vt:lpstr>
      <vt:lpstr>Kako i gdje se prijaviti?  Europska komisija</vt:lpstr>
      <vt:lpstr>Slide 48</vt:lpstr>
      <vt:lpstr>Slide 49</vt:lpstr>
    </vt:vector>
  </TitlesOfParts>
  <Company>European Commission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 Careers: face a bigger challenge</dc:title>
  <dc:creator>vanaldi</dc:creator>
  <cp:lastModifiedBy>Tina Krznarić</cp:lastModifiedBy>
  <cp:revision>465</cp:revision>
  <cp:lastPrinted>2015-02-11T08:59:42Z</cp:lastPrinted>
  <dcterms:created xsi:type="dcterms:W3CDTF">2010-02-12T07:48:24Z</dcterms:created>
  <dcterms:modified xsi:type="dcterms:W3CDTF">2015-05-05T06:23:12Z</dcterms:modified>
</cp:coreProperties>
</file>